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03" r:id="rId2"/>
    <p:sldId id="304" r:id="rId3"/>
    <p:sldId id="305" r:id="rId4"/>
    <p:sldId id="306" r:id="rId5"/>
    <p:sldId id="307" r:id="rId6"/>
    <p:sldId id="30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5695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68932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405021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3360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75248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067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7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6" r:id="rId3"/>
    <p:sldLayoutId id="2147483676" r:id="rId4"/>
    <p:sldLayoutId id="2147483672" r:id="rId5"/>
    <p:sldLayoutId id="2147483671" r:id="rId6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07515" y="138544"/>
            <a:ext cx="12014605" cy="5912545"/>
            <a:chOff x="0" y="0"/>
            <a:chExt cx="12520613" cy="6910452"/>
          </a:xfrm>
        </p:grpSpPr>
        <p:sp>
          <p:nvSpPr>
            <p:cNvPr id="3" name="Shape 8"/>
            <p:cNvSpPr/>
            <p:nvPr/>
          </p:nvSpPr>
          <p:spPr>
            <a:xfrm>
              <a:off x="0" y="1352677"/>
              <a:ext cx="9598103" cy="5557774"/>
            </a:xfrm>
            <a:custGeom>
              <a:avLst/>
              <a:gdLst/>
              <a:ahLst/>
              <a:cxnLst/>
              <a:rect l="0" t="0" r="0" b="0"/>
              <a:pathLst>
                <a:path w="9598103" h="5557774">
                  <a:moveTo>
                    <a:pt x="1900238" y="5552995"/>
                  </a:moveTo>
                  <a:cubicBezTo>
                    <a:pt x="876300" y="4599686"/>
                    <a:pt x="0" y="2793111"/>
                    <a:pt x="947738" y="1515745"/>
                  </a:cubicBezTo>
                  <a:cubicBezTo>
                    <a:pt x="1624013" y="610108"/>
                    <a:pt x="2957513" y="0"/>
                    <a:pt x="4095687" y="104775"/>
                  </a:cubicBezTo>
                  <a:cubicBezTo>
                    <a:pt x="5233988" y="204851"/>
                    <a:pt x="6267387" y="810260"/>
                    <a:pt x="7081838" y="1591945"/>
                  </a:cubicBezTo>
                  <a:cubicBezTo>
                    <a:pt x="7939981" y="2418469"/>
                    <a:pt x="9598103" y="4300783"/>
                    <a:pt x="8462569" y="5461997"/>
                  </a:cubicBezTo>
                  <a:lnTo>
                    <a:pt x="8359249" y="5557774"/>
                  </a:ln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Shape 9"/>
            <p:cNvSpPr/>
            <p:nvPr/>
          </p:nvSpPr>
          <p:spPr>
            <a:xfrm>
              <a:off x="1022463" y="2067052"/>
              <a:ext cx="7359601" cy="4843399"/>
            </a:xfrm>
            <a:custGeom>
              <a:avLst/>
              <a:gdLst/>
              <a:ahLst/>
              <a:cxnLst/>
              <a:rect l="0" t="0" r="0" b="0"/>
              <a:pathLst>
                <a:path w="7359601" h="4843399">
                  <a:moveTo>
                    <a:pt x="2241016" y="4843399"/>
                  </a:moveTo>
                  <a:lnTo>
                    <a:pt x="2146282" y="4797744"/>
                  </a:lnTo>
                  <a:cubicBezTo>
                    <a:pt x="1065162" y="4245747"/>
                    <a:pt x="0" y="2745978"/>
                    <a:pt x="692481" y="1568323"/>
                  </a:cubicBezTo>
                  <a:cubicBezTo>
                    <a:pt x="1288238" y="557657"/>
                    <a:pt x="2574876" y="0"/>
                    <a:pt x="3704286" y="252603"/>
                  </a:cubicBezTo>
                  <a:cubicBezTo>
                    <a:pt x="4938600" y="529082"/>
                    <a:pt x="6382590" y="1639824"/>
                    <a:pt x="6854394" y="2822067"/>
                  </a:cubicBezTo>
                  <a:cubicBezTo>
                    <a:pt x="7359601" y="4085412"/>
                    <a:pt x="5806009" y="4628870"/>
                    <a:pt x="4862400" y="4843395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Shape 10"/>
            <p:cNvSpPr/>
            <p:nvPr/>
          </p:nvSpPr>
          <p:spPr>
            <a:xfrm>
              <a:off x="634901" y="1838452"/>
              <a:ext cx="7985288" cy="5071999"/>
            </a:xfrm>
            <a:custGeom>
              <a:avLst/>
              <a:gdLst/>
              <a:ahLst/>
              <a:cxnLst/>
              <a:rect l="0" t="0" r="0" b="0"/>
              <a:pathLst>
                <a:path w="7985288" h="5071999">
                  <a:moveTo>
                    <a:pt x="1927291" y="5071999"/>
                  </a:moveTo>
                  <a:lnTo>
                    <a:pt x="1744446" y="4935562"/>
                  </a:lnTo>
                  <a:cubicBezTo>
                    <a:pt x="748978" y="4140793"/>
                    <a:pt x="0" y="2747367"/>
                    <a:pt x="808137" y="1588770"/>
                  </a:cubicBezTo>
                  <a:cubicBezTo>
                    <a:pt x="1455837" y="658368"/>
                    <a:pt x="2608362" y="0"/>
                    <a:pt x="3746663" y="133477"/>
                  </a:cubicBezTo>
                  <a:cubicBezTo>
                    <a:pt x="5108738" y="295783"/>
                    <a:pt x="6308888" y="1231011"/>
                    <a:pt x="7170837" y="2247265"/>
                  </a:cubicBezTo>
                  <a:cubicBezTo>
                    <a:pt x="7594763" y="2743454"/>
                    <a:pt x="7985288" y="3411474"/>
                    <a:pt x="7628037" y="4055656"/>
                  </a:cubicBezTo>
                  <a:cubicBezTo>
                    <a:pt x="7369671" y="4523259"/>
                    <a:pt x="6845175" y="4808197"/>
                    <a:pt x="6354371" y="5006382"/>
                  </a:cubicBezTo>
                  <a:lnTo>
                    <a:pt x="6184049" y="5071999"/>
                  </a:lnTo>
                </a:path>
              </a:pathLst>
            </a:custGeom>
            <a:ln w="9535" cap="flat">
              <a:custDash>
                <a:ds d="300300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11"/>
            <p:cNvSpPr/>
            <p:nvPr/>
          </p:nvSpPr>
          <p:spPr>
            <a:xfrm>
              <a:off x="333376" y="600202"/>
              <a:ext cx="10232343" cy="6310249"/>
            </a:xfrm>
            <a:custGeom>
              <a:avLst/>
              <a:gdLst/>
              <a:ahLst/>
              <a:cxnLst/>
              <a:rect l="0" t="0" r="0" b="0"/>
              <a:pathLst>
                <a:path w="10232343" h="6310249">
                  <a:moveTo>
                    <a:pt x="0" y="2017522"/>
                  </a:moveTo>
                  <a:cubicBezTo>
                    <a:pt x="1018705" y="767842"/>
                    <a:pt x="2594419" y="0"/>
                    <a:pt x="4189031" y="300482"/>
                  </a:cubicBezTo>
                  <a:cubicBezTo>
                    <a:pt x="5517197" y="553212"/>
                    <a:pt x="6692963" y="1340231"/>
                    <a:pt x="7659306" y="2256028"/>
                  </a:cubicBezTo>
                  <a:cubicBezTo>
                    <a:pt x="8655366" y="3203246"/>
                    <a:pt x="10232343" y="4875594"/>
                    <a:pt x="9040221" y="6197719"/>
                  </a:cubicBezTo>
                  <a:lnTo>
                    <a:pt x="8930081" y="6310249"/>
                  </a:ln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12"/>
            <p:cNvSpPr/>
            <p:nvPr/>
          </p:nvSpPr>
          <p:spPr>
            <a:xfrm>
              <a:off x="333376" y="6238939"/>
              <a:ext cx="500862" cy="671513"/>
            </a:xfrm>
            <a:custGeom>
              <a:avLst/>
              <a:gdLst/>
              <a:ahLst/>
              <a:cxnLst/>
              <a:rect l="0" t="0" r="0" b="0"/>
              <a:pathLst>
                <a:path w="500862" h="671513">
                  <a:moveTo>
                    <a:pt x="500862" y="671513"/>
                  </a:moveTo>
                  <a:lnTo>
                    <a:pt x="377056" y="522722"/>
                  </a:lnTo>
                  <a:cubicBezTo>
                    <a:pt x="250031" y="364441"/>
                    <a:pt x="125015" y="191529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13"/>
            <p:cNvSpPr/>
            <p:nvPr/>
          </p:nvSpPr>
          <p:spPr>
            <a:xfrm>
              <a:off x="333376" y="0"/>
              <a:ext cx="11003798" cy="6910451"/>
            </a:xfrm>
            <a:custGeom>
              <a:avLst/>
              <a:gdLst/>
              <a:ahLst/>
              <a:cxnLst/>
              <a:rect l="0" t="0" r="0" b="0"/>
              <a:pathLst>
                <a:path w="11003798" h="6910451">
                  <a:moveTo>
                    <a:pt x="0" y="1745488"/>
                  </a:moveTo>
                  <a:cubicBezTo>
                    <a:pt x="1389443" y="481711"/>
                    <a:pt x="2721800" y="0"/>
                    <a:pt x="4549076" y="462661"/>
                  </a:cubicBezTo>
                  <a:cubicBezTo>
                    <a:pt x="6100254" y="853694"/>
                    <a:pt x="7466012" y="1788414"/>
                    <a:pt x="8627046" y="2866263"/>
                  </a:cubicBezTo>
                  <a:cubicBezTo>
                    <a:pt x="9714888" y="3882624"/>
                    <a:pt x="11003798" y="5400404"/>
                    <a:pt x="9854661" y="6790621"/>
                  </a:cubicBezTo>
                  <a:lnTo>
                    <a:pt x="9748422" y="6910451"/>
                  </a:ln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14"/>
            <p:cNvSpPr/>
            <p:nvPr/>
          </p:nvSpPr>
          <p:spPr>
            <a:xfrm>
              <a:off x="5762689" y="57277"/>
              <a:ext cx="5781675" cy="6848412"/>
            </a:xfrm>
            <a:custGeom>
              <a:avLst/>
              <a:gdLst/>
              <a:ahLst/>
              <a:cxnLst/>
              <a:rect l="0" t="0" r="0" b="0"/>
              <a:pathLst>
                <a:path w="5781675" h="6848412">
                  <a:moveTo>
                    <a:pt x="5201539" y="6848412"/>
                  </a:moveTo>
                  <a:cubicBezTo>
                    <a:pt x="5781675" y="5312791"/>
                    <a:pt x="4298188" y="3672205"/>
                    <a:pt x="3370961" y="2627757"/>
                  </a:cubicBezTo>
                  <a:cubicBezTo>
                    <a:pt x="2420112" y="1559433"/>
                    <a:pt x="1302766" y="605663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5"/>
            <p:cNvSpPr/>
            <p:nvPr/>
          </p:nvSpPr>
          <p:spPr>
            <a:xfrm>
              <a:off x="333376" y="57277"/>
              <a:ext cx="1057275" cy="609600"/>
            </a:xfrm>
            <a:custGeom>
              <a:avLst/>
              <a:gdLst/>
              <a:ahLst/>
              <a:cxnLst/>
              <a:rect l="0" t="0" r="0" b="0"/>
              <a:pathLst>
                <a:path w="1057275" h="609600">
                  <a:moveTo>
                    <a:pt x="1057275" y="0"/>
                  </a:moveTo>
                  <a:cubicBezTo>
                    <a:pt x="723900" y="165354"/>
                    <a:pt x="361950" y="368554"/>
                    <a:pt x="0" y="60960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16"/>
            <p:cNvSpPr/>
            <p:nvPr/>
          </p:nvSpPr>
          <p:spPr>
            <a:xfrm>
              <a:off x="6153214" y="57277"/>
              <a:ext cx="5506200" cy="6853174"/>
            </a:xfrm>
            <a:custGeom>
              <a:avLst/>
              <a:gdLst/>
              <a:ahLst/>
              <a:cxnLst/>
              <a:rect l="0" t="0" r="0" b="0"/>
              <a:pathLst>
                <a:path w="5506200" h="6853174">
                  <a:moveTo>
                    <a:pt x="5085803" y="6853174"/>
                  </a:moveTo>
                  <a:lnTo>
                    <a:pt x="5123877" y="6726040"/>
                  </a:lnTo>
                  <a:cubicBezTo>
                    <a:pt x="5506200" y="5263450"/>
                    <a:pt x="4196148" y="3768193"/>
                    <a:pt x="3324225" y="2751709"/>
                  </a:cubicBezTo>
                  <a:cubicBezTo>
                    <a:pt x="2381250" y="1659636"/>
                    <a:pt x="1285875" y="672338"/>
                    <a:pt x="0" y="0"/>
                  </a:cubicBezTo>
                </a:path>
              </a:pathLst>
            </a:custGeom>
            <a:ln w="9535" cap="flat">
              <a:custDash>
                <a:ds d="300300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7"/>
            <p:cNvSpPr/>
            <p:nvPr/>
          </p:nvSpPr>
          <p:spPr>
            <a:xfrm>
              <a:off x="333376" y="52451"/>
              <a:ext cx="591412" cy="347726"/>
            </a:xfrm>
            <a:custGeom>
              <a:avLst/>
              <a:gdLst/>
              <a:ahLst/>
              <a:cxnLst/>
              <a:rect l="0" t="0" r="0" b="0"/>
              <a:pathLst>
                <a:path w="591412" h="347726">
                  <a:moveTo>
                    <a:pt x="0" y="347726"/>
                  </a:moveTo>
                  <a:cubicBezTo>
                    <a:pt x="154819" y="251238"/>
                    <a:pt x="306938" y="160107"/>
                    <a:pt x="454331" y="76371"/>
                  </a:cubicBezTo>
                  <a:lnTo>
                    <a:pt x="591412" y="0"/>
                  </a:lnTo>
                </a:path>
              </a:pathLst>
            </a:custGeom>
            <a:ln w="9535" cap="flat">
              <a:custDash>
                <a:ds d="300300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8"/>
            <p:cNvSpPr/>
            <p:nvPr/>
          </p:nvSpPr>
          <p:spPr>
            <a:xfrm>
              <a:off x="6343714" y="57277"/>
              <a:ext cx="5413076" cy="6853174"/>
            </a:xfrm>
            <a:custGeom>
              <a:avLst/>
              <a:gdLst/>
              <a:ahLst/>
              <a:cxnLst/>
              <a:rect l="0" t="0" r="0" b="0"/>
              <a:pathLst>
                <a:path w="5413076" h="6853174">
                  <a:moveTo>
                    <a:pt x="5028681" y="6853174"/>
                  </a:moveTo>
                  <a:lnTo>
                    <a:pt x="5063712" y="6725670"/>
                  </a:lnTo>
                  <a:cubicBezTo>
                    <a:pt x="5413076" y="5260088"/>
                    <a:pt x="4135461" y="3787096"/>
                    <a:pt x="3264154" y="2766060"/>
                  </a:cubicBezTo>
                  <a:cubicBezTo>
                    <a:pt x="2336292" y="1678686"/>
                    <a:pt x="1256157" y="691515"/>
                    <a:pt x="0" y="0"/>
                  </a:cubicBezTo>
                </a:path>
              </a:pathLst>
            </a:custGeom>
            <a:ln w="9535" cap="flat">
              <a:custDash>
                <a:ds d="300300" sp="225220"/>
                <a:ds d="75075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9"/>
            <p:cNvSpPr/>
            <p:nvPr/>
          </p:nvSpPr>
          <p:spPr>
            <a:xfrm>
              <a:off x="333376" y="57277"/>
              <a:ext cx="352425" cy="209550"/>
            </a:xfrm>
            <a:custGeom>
              <a:avLst/>
              <a:gdLst/>
              <a:ahLst/>
              <a:cxnLst/>
              <a:rect l="0" t="0" r="0" b="0"/>
              <a:pathLst>
                <a:path w="352425" h="209550">
                  <a:moveTo>
                    <a:pt x="352425" y="0"/>
                  </a:moveTo>
                  <a:cubicBezTo>
                    <a:pt x="234949" y="65151"/>
                    <a:pt x="117474" y="135001"/>
                    <a:pt x="0" y="209550"/>
                  </a:cubicBezTo>
                </a:path>
              </a:pathLst>
            </a:custGeom>
            <a:ln w="9535" cap="flat">
              <a:custDash>
                <a:ds d="300300" sp="225220"/>
                <a:ds d="75075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20"/>
            <p:cNvSpPr/>
            <p:nvPr/>
          </p:nvSpPr>
          <p:spPr>
            <a:xfrm>
              <a:off x="6552016" y="52451"/>
              <a:ext cx="5436828" cy="6858000"/>
            </a:xfrm>
            <a:custGeom>
              <a:avLst/>
              <a:gdLst/>
              <a:ahLst/>
              <a:cxnLst/>
              <a:rect l="0" t="0" r="0" b="0"/>
              <a:pathLst>
                <a:path w="5436828" h="6858000">
                  <a:moveTo>
                    <a:pt x="5010934" y="6858000"/>
                  </a:moveTo>
                  <a:lnTo>
                    <a:pt x="5049186" y="6732707"/>
                  </a:lnTo>
                  <a:cubicBezTo>
                    <a:pt x="5436828" y="5290655"/>
                    <a:pt x="4212040" y="3861816"/>
                    <a:pt x="3349222" y="2853944"/>
                  </a:cubicBezTo>
                  <a:cubicBezTo>
                    <a:pt x="2447324" y="1806908"/>
                    <a:pt x="1415722" y="848053"/>
                    <a:pt x="230766" y="134556"/>
                  </a:cubicBezTo>
                  <a:lnTo>
                    <a:pt x="0" y="0"/>
                  </a:ln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21"/>
            <p:cNvSpPr/>
            <p:nvPr/>
          </p:nvSpPr>
          <p:spPr>
            <a:xfrm>
              <a:off x="6800914" y="57277"/>
              <a:ext cx="5334980" cy="6853174"/>
            </a:xfrm>
            <a:custGeom>
              <a:avLst/>
              <a:gdLst/>
              <a:ahLst/>
              <a:cxnLst/>
              <a:rect l="0" t="0" r="0" b="0"/>
              <a:pathLst>
                <a:path w="5334980" h="6853174">
                  <a:moveTo>
                    <a:pt x="4952534" y="6853174"/>
                  </a:moveTo>
                  <a:lnTo>
                    <a:pt x="4987002" y="6729403"/>
                  </a:lnTo>
                  <a:cubicBezTo>
                    <a:pt x="5334980" y="5303905"/>
                    <a:pt x="4174030" y="3916470"/>
                    <a:pt x="3321177" y="2913888"/>
                  </a:cubicBezTo>
                  <a:cubicBezTo>
                    <a:pt x="2369566" y="1788414"/>
                    <a:pt x="1275207" y="758190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22"/>
            <p:cNvSpPr/>
            <p:nvPr/>
          </p:nvSpPr>
          <p:spPr>
            <a:xfrm>
              <a:off x="7210489" y="57277"/>
              <a:ext cx="4969628" cy="6853174"/>
            </a:xfrm>
            <a:custGeom>
              <a:avLst/>
              <a:gdLst/>
              <a:ahLst/>
              <a:cxnLst/>
              <a:rect l="0" t="0" r="0" b="0"/>
              <a:pathLst>
                <a:path w="4969628" h="6853174">
                  <a:moveTo>
                    <a:pt x="4815418" y="6853174"/>
                  </a:moveTo>
                  <a:lnTo>
                    <a:pt x="4831956" y="6720577"/>
                  </a:lnTo>
                  <a:cubicBezTo>
                    <a:pt x="4969628" y="5303939"/>
                    <a:pt x="3902659" y="3974632"/>
                    <a:pt x="3086100" y="2940431"/>
                  </a:cubicBezTo>
                  <a:cubicBezTo>
                    <a:pt x="2200275" y="1825244"/>
                    <a:pt x="1181100" y="800608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23"/>
            <p:cNvSpPr/>
            <p:nvPr/>
          </p:nvSpPr>
          <p:spPr>
            <a:xfrm>
              <a:off x="9105964" y="57277"/>
              <a:ext cx="3409950" cy="2743200"/>
            </a:xfrm>
            <a:custGeom>
              <a:avLst/>
              <a:gdLst/>
              <a:ahLst/>
              <a:cxnLst/>
              <a:rect l="0" t="0" r="0" b="0"/>
              <a:pathLst>
                <a:path w="3409950" h="2743200">
                  <a:moveTo>
                    <a:pt x="3409950" y="2743200"/>
                  </a:moveTo>
                  <a:cubicBezTo>
                    <a:pt x="2374519" y="1717421"/>
                    <a:pt x="1234694" y="777621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24"/>
            <p:cNvSpPr/>
            <p:nvPr/>
          </p:nvSpPr>
          <p:spPr>
            <a:xfrm>
              <a:off x="9572689" y="57277"/>
              <a:ext cx="2943225" cy="2562225"/>
            </a:xfrm>
            <a:custGeom>
              <a:avLst/>
              <a:gdLst/>
              <a:ahLst/>
              <a:cxnLst/>
              <a:rect l="0" t="0" r="0" b="0"/>
              <a:pathLst>
                <a:path w="2943225" h="2562225">
                  <a:moveTo>
                    <a:pt x="2943225" y="2562225"/>
                  </a:moveTo>
                  <a:cubicBezTo>
                    <a:pt x="1917827" y="1500886"/>
                    <a:pt x="930402" y="659638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25"/>
            <p:cNvSpPr/>
            <p:nvPr/>
          </p:nvSpPr>
          <p:spPr>
            <a:xfrm>
              <a:off x="10353739" y="57277"/>
              <a:ext cx="2162175" cy="1352550"/>
            </a:xfrm>
            <a:custGeom>
              <a:avLst/>
              <a:gdLst/>
              <a:ahLst/>
              <a:cxnLst/>
              <a:rect l="0" t="0" r="0" b="0"/>
              <a:pathLst>
                <a:path w="2162175" h="1352550">
                  <a:moveTo>
                    <a:pt x="0" y="0"/>
                  </a:moveTo>
                  <a:cubicBezTo>
                    <a:pt x="726948" y="403352"/>
                    <a:pt x="1463548" y="854202"/>
                    <a:pt x="2162175" y="1352550"/>
                  </a:cubicBezTo>
                </a:path>
              </a:pathLst>
            </a:custGeom>
            <a:ln w="9535" cap="flat">
              <a:custDash>
                <a:ds d="300300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26"/>
            <p:cNvSpPr/>
            <p:nvPr/>
          </p:nvSpPr>
          <p:spPr>
            <a:xfrm>
              <a:off x="11620564" y="57277"/>
              <a:ext cx="895350" cy="533400"/>
            </a:xfrm>
            <a:custGeom>
              <a:avLst/>
              <a:gdLst/>
              <a:ahLst/>
              <a:cxnLst/>
              <a:rect l="0" t="0" r="0" b="0"/>
              <a:pathLst>
                <a:path w="895350" h="533400">
                  <a:moveTo>
                    <a:pt x="0" y="0"/>
                  </a:moveTo>
                  <a:cubicBezTo>
                    <a:pt x="299974" y="171450"/>
                    <a:pt x="600075" y="347599"/>
                    <a:pt x="895350" y="53340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340"/>
            <p:cNvSpPr/>
            <p:nvPr/>
          </p:nvSpPr>
          <p:spPr>
            <a:xfrm>
              <a:off x="685800" y="319277"/>
              <a:ext cx="11834813" cy="6591172"/>
            </a:xfrm>
            <a:custGeom>
              <a:avLst/>
              <a:gdLst/>
              <a:ahLst/>
              <a:cxnLst/>
              <a:rect l="0" t="0" r="0" b="0"/>
              <a:pathLst>
                <a:path w="12192000" h="6857999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31"/>
            <p:cNvSpPr/>
            <p:nvPr/>
          </p:nvSpPr>
          <p:spPr>
            <a:xfrm>
              <a:off x="0" y="1352677"/>
              <a:ext cx="9598103" cy="5557774"/>
            </a:xfrm>
            <a:custGeom>
              <a:avLst/>
              <a:gdLst/>
              <a:ahLst/>
              <a:cxnLst/>
              <a:rect l="0" t="0" r="0" b="0"/>
              <a:pathLst>
                <a:path w="9598103" h="5557774">
                  <a:moveTo>
                    <a:pt x="1900238" y="5552995"/>
                  </a:moveTo>
                  <a:cubicBezTo>
                    <a:pt x="876300" y="4599686"/>
                    <a:pt x="0" y="2793111"/>
                    <a:pt x="947738" y="1515745"/>
                  </a:cubicBezTo>
                  <a:cubicBezTo>
                    <a:pt x="1624013" y="610108"/>
                    <a:pt x="2957513" y="0"/>
                    <a:pt x="4095687" y="104775"/>
                  </a:cubicBezTo>
                  <a:cubicBezTo>
                    <a:pt x="5233988" y="204851"/>
                    <a:pt x="6267387" y="810260"/>
                    <a:pt x="7081838" y="1591945"/>
                  </a:cubicBezTo>
                  <a:cubicBezTo>
                    <a:pt x="7939981" y="2418469"/>
                    <a:pt x="9598103" y="4300783"/>
                    <a:pt x="8462569" y="5461997"/>
                  </a:cubicBezTo>
                  <a:lnTo>
                    <a:pt x="8359249" y="5557774"/>
                  </a:ln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32"/>
            <p:cNvSpPr/>
            <p:nvPr/>
          </p:nvSpPr>
          <p:spPr>
            <a:xfrm>
              <a:off x="1022463" y="2067052"/>
              <a:ext cx="7359601" cy="4843399"/>
            </a:xfrm>
            <a:custGeom>
              <a:avLst/>
              <a:gdLst/>
              <a:ahLst/>
              <a:cxnLst/>
              <a:rect l="0" t="0" r="0" b="0"/>
              <a:pathLst>
                <a:path w="7359601" h="4843399">
                  <a:moveTo>
                    <a:pt x="2241016" y="4843399"/>
                  </a:moveTo>
                  <a:lnTo>
                    <a:pt x="2146282" y="4797744"/>
                  </a:lnTo>
                  <a:cubicBezTo>
                    <a:pt x="1065162" y="4245747"/>
                    <a:pt x="0" y="2745978"/>
                    <a:pt x="692481" y="1568323"/>
                  </a:cubicBezTo>
                  <a:cubicBezTo>
                    <a:pt x="1288238" y="557657"/>
                    <a:pt x="2574876" y="0"/>
                    <a:pt x="3704286" y="252603"/>
                  </a:cubicBezTo>
                  <a:cubicBezTo>
                    <a:pt x="4938600" y="529082"/>
                    <a:pt x="6382590" y="1639824"/>
                    <a:pt x="6854394" y="2822067"/>
                  </a:cubicBezTo>
                  <a:cubicBezTo>
                    <a:pt x="7359601" y="4085412"/>
                    <a:pt x="5806009" y="4628870"/>
                    <a:pt x="4862400" y="4843395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33"/>
            <p:cNvSpPr/>
            <p:nvPr/>
          </p:nvSpPr>
          <p:spPr>
            <a:xfrm>
              <a:off x="634901" y="1838452"/>
              <a:ext cx="7985288" cy="5071999"/>
            </a:xfrm>
            <a:custGeom>
              <a:avLst/>
              <a:gdLst/>
              <a:ahLst/>
              <a:cxnLst/>
              <a:rect l="0" t="0" r="0" b="0"/>
              <a:pathLst>
                <a:path w="7985288" h="5071999">
                  <a:moveTo>
                    <a:pt x="1927291" y="5071999"/>
                  </a:moveTo>
                  <a:lnTo>
                    <a:pt x="1744446" y="4935562"/>
                  </a:lnTo>
                  <a:cubicBezTo>
                    <a:pt x="748978" y="4140793"/>
                    <a:pt x="0" y="2747367"/>
                    <a:pt x="808137" y="1588770"/>
                  </a:cubicBezTo>
                  <a:cubicBezTo>
                    <a:pt x="1455837" y="658368"/>
                    <a:pt x="2608362" y="0"/>
                    <a:pt x="3746663" y="133477"/>
                  </a:cubicBezTo>
                  <a:cubicBezTo>
                    <a:pt x="5108738" y="295783"/>
                    <a:pt x="6308888" y="1231011"/>
                    <a:pt x="7170837" y="2247265"/>
                  </a:cubicBezTo>
                  <a:cubicBezTo>
                    <a:pt x="7594763" y="2743454"/>
                    <a:pt x="7985288" y="3411474"/>
                    <a:pt x="7628037" y="4055656"/>
                  </a:cubicBezTo>
                  <a:cubicBezTo>
                    <a:pt x="7369671" y="4523259"/>
                    <a:pt x="6845175" y="4808197"/>
                    <a:pt x="6354371" y="5006382"/>
                  </a:cubicBezTo>
                  <a:lnTo>
                    <a:pt x="6184049" y="5071999"/>
                  </a:lnTo>
                </a:path>
              </a:pathLst>
            </a:custGeom>
            <a:ln w="9535" cap="flat">
              <a:custDash>
                <a:ds d="300300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34"/>
            <p:cNvSpPr/>
            <p:nvPr/>
          </p:nvSpPr>
          <p:spPr>
            <a:xfrm>
              <a:off x="333376" y="600202"/>
              <a:ext cx="10232343" cy="6310249"/>
            </a:xfrm>
            <a:custGeom>
              <a:avLst/>
              <a:gdLst/>
              <a:ahLst/>
              <a:cxnLst/>
              <a:rect l="0" t="0" r="0" b="0"/>
              <a:pathLst>
                <a:path w="10232343" h="6310249">
                  <a:moveTo>
                    <a:pt x="0" y="2017522"/>
                  </a:moveTo>
                  <a:cubicBezTo>
                    <a:pt x="1018705" y="767842"/>
                    <a:pt x="2594419" y="0"/>
                    <a:pt x="4189031" y="300482"/>
                  </a:cubicBezTo>
                  <a:cubicBezTo>
                    <a:pt x="5517197" y="553212"/>
                    <a:pt x="6692963" y="1340231"/>
                    <a:pt x="7659306" y="2256028"/>
                  </a:cubicBezTo>
                  <a:cubicBezTo>
                    <a:pt x="8655366" y="3203246"/>
                    <a:pt x="10232343" y="4875594"/>
                    <a:pt x="9040221" y="6197719"/>
                  </a:cubicBezTo>
                  <a:lnTo>
                    <a:pt x="8930081" y="6310249"/>
                  </a:ln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35"/>
            <p:cNvSpPr/>
            <p:nvPr/>
          </p:nvSpPr>
          <p:spPr>
            <a:xfrm>
              <a:off x="333376" y="6238939"/>
              <a:ext cx="500862" cy="671513"/>
            </a:xfrm>
            <a:custGeom>
              <a:avLst/>
              <a:gdLst/>
              <a:ahLst/>
              <a:cxnLst/>
              <a:rect l="0" t="0" r="0" b="0"/>
              <a:pathLst>
                <a:path w="500862" h="671513">
                  <a:moveTo>
                    <a:pt x="500862" y="671513"/>
                  </a:moveTo>
                  <a:lnTo>
                    <a:pt x="377056" y="522722"/>
                  </a:lnTo>
                  <a:cubicBezTo>
                    <a:pt x="250031" y="364441"/>
                    <a:pt x="125015" y="191529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36"/>
            <p:cNvSpPr/>
            <p:nvPr/>
          </p:nvSpPr>
          <p:spPr>
            <a:xfrm>
              <a:off x="333376" y="0"/>
              <a:ext cx="11003798" cy="6910451"/>
            </a:xfrm>
            <a:custGeom>
              <a:avLst/>
              <a:gdLst/>
              <a:ahLst/>
              <a:cxnLst/>
              <a:rect l="0" t="0" r="0" b="0"/>
              <a:pathLst>
                <a:path w="11003798" h="6910451">
                  <a:moveTo>
                    <a:pt x="0" y="1745488"/>
                  </a:moveTo>
                  <a:cubicBezTo>
                    <a:pt x="1389443" y="481711"/>
                    <a:pt x="2721800" y="0"/>
                    <a:pt x="4549076" y="462661"/>
                  </a:cubicBezTo>
                  <a:cubicBezTo>
                    <a:pt x="6100254" y="853694"/>
                    <a:pt x="7466012" y="1788414"/>
                    <a:pt x="8627046" y="2866263"/>
                  </a:cubicBezTo>
                  <a:cubicBezTo>
                    <a:pt x="9714888" y="3882624"/>
                    <a:pt x="11003798" y="5400404"/>
                    <a:pt x="9854661" y="6790621"/>
                  </a:cubicBezTo>
                  <a:lnTo>
                    <a:pt x="9748422" y="6910451"/>
                  </a:ln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37"/>
            <p:cNvSpPr/>
            <p:nvPr/>
          </p:nvSpPr>
          <p:spPr>
            <a:xfrm>
              <a:off x="5762689" y="57277"/>
              <a:ext cx="5781675" cy="6848412"/>
            </a:xfrm>
            <a:custGeom>
              <a:avLst/>
              <a:gdLst/>
              <a:ahLst/>
              <a:cxnLst/>
              <a:rect l="0" t="0" r="0" b="0"/>
              <a:pathLst>
                <a:path w="5781675" h="6848412">
                  <a:moveTo>
                    <a:pt x="5201539" y="6848412"/>
                  </a:moveTo>
                  <a:cubicBezTo>
                    <a:pt x="5781675" y="5312791"/>
                    <a:pt x="4298188" y="3672205"/>
                    <a:pt x="3370961" y="2627757"/>
                  </a:cubicBezTo>
                  <a:cubicBezTo>
                    <a:pt x="2420112" y="1559433"/>
                    <a:pt x="1302766" y="605663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38"/>
            <p:cNvSpPr/>
            <p:nvPr/>
          </p:nvSpPr>
          <p:spPr>
            <a:xfrm>
              <a:off x="333376" y="57277"/>
              <a:ext cx="1057275" cy="609600"/>
            </a:xfrm>
            <a:custGeom>
              <a:avLst/>
              <a:gdLst/>
              <a:ahLst/>
              <a:cxnLst/>
              <a:rect l="0" t="0" r="0" b="0"/>
              <a:pathLst>
                <a:path w="1057275" h="609600">
                  <a:moveTo>
                    <a:pt x="1057275" y="0"/>
                  </a:moveTo>
                  <a:cubicBezTo>
                    <a:pt x="723900" y="165354"/>
                    <a:pt x="361950" y="368554"/>
                    <a:pt x="0" y="60960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39"/>
            <p:cNvSpPr/>
            <p:nvPr/>
          </p:nvSpPr>
          <p:spPr>
            <a:xfrm>
              <a:off x="6153214" y="57277"/>
              <a:ext cx="5506200" cy="6853174"/>
            </a:xfrm>
            <a:custGeom>
              <a:avLst/>
              <a:gdLst/>
              <a:ahLst/>
              <a:cxnLst/>
              <a:rect l="0" t="0" r="0" b="0"/>
              <a:pathLst>
                <a:path w="5506200" h="6853174">
                  <a:moveTo>
                    <a:pt x="5085803" y="6853174"/>
                  </a:moveTo>
                  <a:lnTo>
                    <a:pt x="5123877" y="6726040"/>
                  </a:lnTo>
                  <a:cubicBezTo>
                    <a:pt x="5506200" y="5263450"/>
                    <a:pt x="4196148" y="3768193"/>
                    <a:pt x="3324225" y="2751709"/>
                  </a:cubicBezTo>
                  <a:cubicBezTo>
                    <a:pt x="2381250" y="1659636"/>
                    <a:pt x="1285875" y="672338"/>
                    <a:pt x="0" y="0"/>
                  </a:cubicBezTo>
                </a:path>
              </a:pathLst>
            </a:custGeom>
            <a:ln w="9535" cap="flat">
              <a:custDash>
                <a:ds d="300300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40"/>
            <p:cNvSpPr/>
            <p:nvPr/>
          </p:nvSpPr>
          <p:spPr>
            <a:xfrm>
              <a:off x="333376" y="52451"/>
              <a:ext cx="591412" cy="347726"/>
            </a:xfrm>
            <a:custGeom>
              <a:avLst/>
              <a:gdLst/>
              <a:ahLst/>
              <a:cxnLst/>
              <a:rect l="0" t="0" r="0" b="0"/>
              <a:pathLst>
                <a:path w="591412" h="347726">
                  <a:moveTo>
                    <a:pt x="0" y="347726"/>
                  </a:moveTo>
                  <a:cubicBezTo>
                    <a:pt x="154819" y="251238"/>
                    <a:pt x="306938" y="160107"/>
                    <a:pt x="454331" y="76371"/>
                  </a:cubicBezTo>
                  <a:lnTo>
                    <a:pt x="591412" y="0"/>
                  </a:lnTo>
                </a:path>
              </a:pathLst>
            </a:custGeom>
            <a:ln w="9535" cap="flat">
              <a:custDash>
                <a:ds d="300300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41"/>
            <p:cNvSpPr/>
            <p:nvPr/>
          </p:nvSpPr>
          <p:spPr>
            <a:xfrm>
              <a:off x="6343714" y="57277"/>
              <a:ext cx="5413076" cy="6853174"/>
            </a:xfrm>
            <a:custGeom>
              <a:avLst/>
              <a:gdLst/>
              <a:ahLst/>
              <a:cxnLst/>
              <a:rect l="0" t="0" r="0" b="0"/>
              <a:pathLst>
                <a:path w="5413076" h="6853174">
                  <a:moveTo>
                    <a:pt x="5028681" y="6853174"/>
                  </a:moveTo>
                  <a:lnTo>
                    <a:pt x="5063712" y="6725670"/>
                  </a:lnTo>
                  <a:cubicBezTo>
                    <a:pt x="5413076" y="5260088"/>
                    <a:pt x="4135461" y="3787096"/>
                    <a:pt x="3264154" y="2766060"/>
                  </a:cubicBezTo>
                  <a:cubicBezTo>
                    <a:pt x="2336292" y="1678686"/>
                    <a:pt x="1256157" y="691515"/>
                    <a:pt x="0" y="0"/>
                  </a:cubicBezTo>
                </a:path>
              </a:pathLst>
            </a:custGeom>
            <a:ln w="9535" cap="flat">
              <a:custDash>
                <a:ds d="300300" sp="225220"/>
                <a:ds d="75075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42"/>
            <p:cNvSpPr/>
            <p:nvPr/>
          </p:nvSpPr>
          <p:spPr>
            <a:xfrm>
              <a:off x="333376" y="57277"/>
              <a:ext cx="352425" cy="209550"/>
            </a:xfrm>
            <a:custGeom>
              <a:avLst/>
              <a:gdLst/>
              <a:ahLst/>
              <a:cxnLst/>
              <a:rect l="0" t="0" r="0" b="0"/>
              <a:pathLst>
                <a:path w="352425" h="209550">
                  <a:moveTo>
                    <a:pt x="352425" y="0"/>
                  </a:moveTo>
                  <a:cubicBezTo>
                    <a:pt x="234949" y="65151"/>
                    <a:pt x="117474" y="135001"/>
                    <a:pt x="0" y="209550"/>
                  </a:cubicBezTo>
                </a:path>
              </a:pathLst>
            </a:custGeom>
            <a:ln w="9535" cap="flat">
              <a:custDash>
                <a:ds d="300300" sp="225220"/>
                <a:ds d="75075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43"/>
            <p:cNvSpPr/>
            <p:nvPr/>
          </p:nvSpPr>
          <p:spPr>
            <a:xfrm>
              <a:off x="6552016" y="52451"/>
              <a:ext cx="5436828" cy="6858000"/>
            </a:xfrm>
            <a:custGeom>
              <a:avLst/>
              <a:gdLst/>
              <a:ahLst/>
              <a:cxnLst/>
              <a:rect l="0" t="0" r="0" b="0"/>
              <a:pathLst>
                <a:path w="5436828" h="6858000">
                  <a:moveTo>
                    <a:pt x="5010934" y="6858000"/>
                  </a:moveTo>
                  <a:lnTo>
                    <a:pt x="5049186" y="6732707"/>
                  </a:lnTo>
                  <a:cubicBezTo>
                    <a:pt x="5436828" y="5290655"/>
                    <a:pt x="4212040" y="3861816"/>
                    <a:pt x="3349222" y="2853944"/>
                  </a:cubicBezTo>
                  <a:cubicBezTo>
                    <a:pt x="2447324" y="1806908"/>
                    <a:pt x="1415722" y="848053"/>
                    <a:pt x="230766" y="134556"/>
                  </a:cubicBezTo>
                  <a:lnTo>
                    <a:pt x="0" y="0"/>
                  </a:ln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44"/>
            <p:cNvSpPr/>
            <p:nvPr/>
          </p:nvSpPr>
          <p:spPr>
            <a:xfrm>
              <a:off x="6800914" y="57277"/>
              <a:ext cx="5334980" cy="6853174"/>
            </a:xfrm>
            <a:custGeom>
              <a:avLst/>
              <a:gdLst/>
              <a:ahLst/>
              <a:cxnLst/>
              <a:rect l="0" t="0" r="0" b="0"/>
              <a:pathLst>
                <a:path w="5334980" h="6853174">
                  <a:moveTo>
                    <a:pt x="4952534" y="6853174"/>
                  </a:moveTo>
                  <a:lnTo>
                    <a:pt x="4987002" y="6729403"/>
                  </a:lnTo>
                  <a:cubicBezTo>
                    <a:pt x="5334980" y="5303905"/>
                    <a:pt x="4174030" y="3916470"/>
                    <a:pt x="3321177" y="2913888"/>
                  </a:cubicBezTo>
                  <a:cubicBezTo>
                    <a:pt x="2369566" y="1788414"/>
                    <a:pt x="1275207" y="758190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45"/>
            <p:cNvSpPr/>
            <p:nvPr/>
          </p:nvSpPr>
          <p:spPr>
            <a:xfrm>
              <a:off x="7210489" y="57277"/>
              <a:ext cx="4969628" cy="6853174"/>
            </a:xfrm>
            <a:custGeom>
              <a:avLst/>
              <a:gdLst/>
              <a:ahLst/>
              <a:cxnLst/>
              <a:rect l="0" t="0" r="0" b="0"/>
              <a:pathLst>
                <a:path w="4969628" h="6853174">
                  <a:moveTo>
                    <a:pt x="4815418" y="6853174"/>
                  </a:moveTo>
                  <a:lnTo>
                    <a:pt x="4831956" y="6720577"/>
                  </a:lnTo>
                  <a:cubicBezTo>
                    <a:pt x="4969628" y="5303939"/>
                    <a:pt x="3902659" y="3974632"/>
                    <a:pt x="3086100" y="2940431"/>
                  </a:cubicBezTo>
                  <a:cubicBezTo>
                    <a:pt x="2200275" y="1825244"/>
                    <a:pt x="1181100" y="800608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46"/>
            <p:cNvSpPr/>
            <p:nvPr/>
          </p:nvSpPr>
          <p:spPr>
            <a:xfrm>
              <a:off x="9105964" y="57277"/>
              <a:ext cx="3409950" cy="2743200"/>
            </a:xfrm>
            <a:custGeom>
              <a:avLst/>
              <a:gdLst/>
              <a:ahLst/>
              <a:cxnLst/>
              <a:rect l="0" t="0" r="0" b="0"/>
              <a:pathLst>
                <a:path w="3409950" h="2743200">
                  <a:moveTo>
                    <a:pt x="3409950" y="2743200"/>
                  </a:moveTo>
                  <a:cubicBezTo>
                    <a:pt x="2374519" y="1717421"/>
                    <a:pt x="1234694" y="777621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47"/>
            <p:cNvSpPr/>
            <p:nvPr/>
          </p:nvSpPr>
          <p:spPr>
            <a:xfrm>
              <a:off x="9572689" y="57277"/>
              <a:ext cx="2943225" cy="2562225"/>
            </a:xfrm>
            <a:custGeom>
              <a:avLst/>
              <a:gdLst/>
              <a:ahLst/>
              <a:cxnLst/>
              <a:rect l="0" t="0" r="0" b="0"/>
              <a:pathLst>
                <a:path w="2943225" h="2562225">
                  <a:moveTo>
                    <a:pt x="2943225" y="2562225"/>
                  </a:moveTo>
                  <a:cubicBezTo>
                    <a:pt x="1917827" y="1500886"/>
                    <a:pt x="930402" y="659638"/>
                    <a:pt x="0" y="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48"/>
            <p:cNvSpPr/>
            <p:nvPr/>
          </p:nvSpPr>
          <p:spPr>
            <a:xfrm>
              <a:off x="10353739" y="57277"/>
              <a:ext cx="2162175" cy="1352550"/>
            </a:xfrm>
            <a:custGeom>
              <a:avLst/>
              <a:gdLst/>
              <a:ahLst/>
              <a:cxnLst/>
              <a:rect l="0" t="0" r="0" b="0"/>
              <a:pathLst>
                <a:path w="2162175" h="1352550">
                  <a:moveTo>
                    <a:pt x="0" y="0"/>
                  </a:moveTo>
                  <a:cubicBezTo>
                    <a:pt x="726948" y="403352"/>
                    <a:pt x="1463548" y="854202"/>
                    <a:pt x="2162175" y="1352550"/>
                  </a:cubicBezTo>
                </a:path>
              </a:pathLst>
            </a:custGeom>
            <a:ln w="9535" cap="flat">
              <a:custDash>
                <a:ds d="300300" sp="225220"/>
              </a:custDash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49"/>
            <p:cNvSpPr/>
            <p:nvPr/>
          </p:nvSpPr>
          <p:spPr>
            <a:xfrm>
              <a:off x="11620564" y="57277"/>
              <a:ext cx="895350" cy="533400"/>
            </a:xfrm>
            <a:custGeom>
              <a:avLst/>
              <a:gdLst/>
              <a:ahLst/>
              <a:cxnLst/>
              <a:rect l="0" t="0" r="0" b="0"/>
              <a:pathLst>
                <a:path w="895350" h="533400">
                  <a:moveTo>
                    <a:pt x="0" y="0"/>
                  </a:moveTo>
                  <a:cubicBezTo>
                    <a:pt x="299974" y="171450"/>
                    <a:pt x="600075" y="347599"/>
                    <a:pt x="895350" y="533400"/>
                  </a:cubicBezTo>
                </a:path>
              </a:pathLst>
            </a:custGeom>
            <a:ln w="9535" cap="flat">
              <a:miter lim="127000"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50"/>
            <p:cNvSpPr/>
            <p:nvPr/>
          </p:nvSpPr>
          <p:spPr>
            <a:xfrm>
              <a:off x="6224588" y="5367401"/>
              <a:ext cx="400050" cy="352425"/>
            </a:xfrm>
            <a:custGeom>
              <a:avLst/>
              <a:gdLst/>
              <a:ahLst/>
              <a:cxnLst/>
              <a:rect l="0" t="0" r="0" b="0"/>
              <a:pathLst>
                <a:path w="400050" h="352425">
                  <a:moveTo>
                    <a:pt x="0" y="0"/>
                  </a:moveTo>
                  <a:lnTo>
                    <a:pt x="400050" y="0"/>
                  </a:lnTo>
                  <a:lnTo>
                    <a:pt x="200025" y="3524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1B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341"/>
            <p:cNvSpPr/>
            <p:nvPr/>
          </p:nvSpPr>
          <p:spPr>
            <a:xfrm>
              <a:off x="1995488" y="3948176"/>
              <a:ext cx="8848725" cy="1419225"/>
            </a:xfrm>
            <a:custGeom>
              <a:avLst/>
              <a:gdLst/>
              <a:ahLst/>
              <a:cxnLst/>
              <a:rect l="0" t="0" r="0" b="0"/>
              <a:pathLst>
                <a:path w="8848725" h="1419225">
                  <a:moveTo>
                    <a:pt x="0" y="0"/>
                  </a:moveTo>
                  <a:lnTo>
                    <a:pt x="8848725" y="0"/>
                  </a:lnTo>
                  <a:lnTo>
                    <a:pt x="8848725" y="1419225"/>
                  </a:lnTo>
                  <a:lnTo>
                    <a:pt x="0" y="14192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1B0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09237" y="4118901"/>
              <a:ext cx="8805380" cy="6331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700" dirty="0">
                  <a:solidFill>
                    <a:srgbClr val="FFFE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Career Technical Education Pathways</a:t>
              </a:r>
              <a:endParaRPr lang="en-US" sz="18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95487" y="4813937"/>
              <a:ext cx="8819129" cy="2190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solidFill>
                    <a:srgbClr val="FFFEFF"/>
                  </a:solidFill>
                  <a:effectLst/>
                  <a:latin typeface="Rockwell" panose="02060603020205020403" pitchFamily="18" charset="0"/>
                  <a:ea typeface="Rockwell" panose="02060603020205020403" pitchFamily="18" charset="0"/>
                  <a:cs typeface="Rockwell" panose="02060603020205020403" pitchFamily="18" charset="0"/>
                </a:rPr>
                <a:t>Moving from MLK Career Campus and now at Glenville High School Starting Fall 2020!</a:t>
              </a:r>
              <a:endParaRPr lang="en-US" sz="1800" dirty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endParaRPr>
            </a:p>
          </p:txBody>
        </p:sp>
        <p:sp>
          <p:nvSpPr>
            <p:cNvPr id="46" name="Shape 1342"/>
            <p:cNvSpPr/>
            <p:nvPr/>
          </p:nvSpPr>
          <p:spPr>
            <a:xfrm>
              <a:off x="1557402" y="946251"/>
              <a:ext cx="8839200" cy="2638425"/>
            </a:xfrm>
            <a:custGeom>
              <a:avLst/>
              <a:gdLst/>
              <a:ahLst/>
              <a:cxnLst/>
              <a:rect l="0" t="0" r="0" b="0"/>
              <a:pathLst>
                <a:path w="8839200" h="2638425">
                  <a:moveTo>
                    <a:pt x="0" y="0"/>
                  </a:moveTo>
                  <a:lnTo>
                    <a:pt x="8839200" y="0"/>
                  </a:lnTo>
                  <a:lnTo>
                    <a:pt x="8839200" y="2638425"/>
                  </a:lnTo>
                  <a:lnTo>
                    <a:pt x="0" y="26384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55"/>
            <p:cNvSpPr/>
            <p:nvPr/>
          </p:nvSpPr>
          <p:spPr>
            <a:xfrm>
              <a:off x="2000314" y="1228852"/>
              <a:ext cx="8839200" cy="2638425"/>
            </a:xfrm>
            <a:custGeom>
              <a:avLst/>
              <a:gdLst/>
              <a:ahLst/>
              <a:cxnLst/>
              <a:rect l="0" t="0" r="0" b="0"/>
              <a:pathLst>
                <a:path w="8839200" h="2638425">
                  <a:moveTo>
                    <a:pt x="0" y="2638425"/>
                  </a:moveTo>
                  <a:lnTo>
                    <a:pt x="8839200" y="2638425"/>
                  </a:lnTo>
                  <a:lnTo>
                    <a:pt x="8839200" y="0"/>
                  </a:lnTo>
                  <a:lnTo>
                    <a:pt x="0" y="0"/>
                  </a:lnTo>
                  <a:close/>
                </a:path>
              </a:pathLst>
            </a:custGeom>
            <a:ln w="9535" cap="flat">
              <a:round/>
            </a:ln>
          </p:spPr>
          <p:style>
            <a:lnRef idx="1">
              <a:srgbClr val="000000">
                <a:alpha val="2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56"/>
            <p:cNvSpPr/>
            <p:nvPr/>
          </p:nvSpPr>
          <p:spPr>
            <a:xfrm>
              <a:off x="8565340" y="1462162"/>
              <a:ext cx="1449656" cy="2229438"/>
            </a:xfrm>
            <a:custGeom>
              <a:avLst/>
              <a:gdLst/>
              <a:ahLst/>
              <a:cxnLst/>
              <a:rect l="0" t="0" r="0" b="0"/>
              <a:pathLst>
                <a:path w="1449656" h="2229438">
                  <a:moveTo>
                    <a:pt x="254326" y="0"/>
                  </a:moveTo>
                  <a:lnTo>
                    <a:pt x="279758" y="0"/>
                  </a:lnTo>
                  <a:cubicBezTo>
                    <a:pt x="335710" y="0"/>
                    <a:pt x="381488" y="45602"/>
                    <a:pt x="381488" y="101338"/>
                  </a:cubicBezTo>
                  <a:cubicBezTo>
                    <a:pt x="381488" y="157074"/>
                    <a:pt x="335710" y="202676"/>
                    <a:pt x="279758" y="202676"/>
                  </a:cubicBezTo>
                  <a:lnTo>
                    <a:pt x="254326" y="202676"/>
                  </a:lnTo>
                  <a:cubicBezTo>
                    <a:pt x="221263" y="202676"/>
                    <a:pt x="195831" y="184942"/>
                    <a:pt x="183114" y="157074"/>
                  </a:cubicBezTo>
                  <a:cubicBezTo>
                    <a:pt x="165312" y="164674"/>
                    <a:pt x="152595" y="182408"/>
                    <a:pt x="152595" y="202676"/>
                  </a:cubicBezTo>
                  <a:lnTo>
                    <a:pt x="152595" y="825905"/>
                  </a:lnTo>
                  <a:cubicBezTo>
                    <a:pt x="183114" y="841106"/>
                    <a:pt x="203460" y="874041"/>
                    <a:pt x="203460" y="912043"/>
                  </a:cubicBezTo>
                  <a:cubicBezTo>
                    <a:pt x="203460" y="1094451"/>
                    <a:pt x="350969" y="1241391"/>
                    <a:pt x="534084" y="1241391"/>
                  </a:cubicBezTo>
                  <a:cubicBezTo>
                    <a:pt x="717198" y="1241391"/>
                    <a:pt x="864707" y="1094451"/>
                    <a:pt x="864707" y="912043"/>
                  </a:cubicBezTo>
                  <a:cubicBezTo>
                    <a:pt x="864707" y="876574"/>
                    <a:pt x="885053" y="843640"/>
                    <a:pt x="915572" y="825905"/>
                  </a:cubicBezTo>
                  <a:lnTo>
                    <a:pt x="915572" y="202676"/>
                  </a:lnTo>
                  <a:cubicBezTo>
                    <a:pt x="915572" y="182409"/>
                    <a:pt x="902856" y="164674"/>
                    <a:pt x="885053" y="157074"/>
                  </a:cubicBezTo>
                  <a:cubicBezTo>
                    <a:pt x="872337" y="182409"/>
                    <a:pt x="844361" y="202676"/>
                    <a:pt x="813842" y="202676"/>
                  </a:cubicBezTo>
                  <a:lnTo>
                    <a:pt x="788409" y="202676"/>
                  </a:lnTo>
                  <a:cubicBezTo>
                    <a:pt x="732458" y="202676"/>
                    <a:pt x="686679" y="157074"/>
                    <a:pt x="686679" y="101338"/>
                  </a:cubicBezTo>
                  <a:cubicBezTo>
                    <a:pt x="686679" y="45602"/>
                    <a:pt x="732458" y="0"/>
                    <a:pt x="788409" y="0"/>
                  </a:cubicBezTo>
                  <a:lnTo>
                    <a:pt x="813842" y="0"/>
                  </a:lnTo>
                  <a:cubicBezTo>
                    <a:pt x="846904" y="0"/>
                    <a:pt x="874880" y="22801"/>
                    <a:pt x="885053" y="53203"/>
                  </a:cubicBezTo>
                  <a:cubicBezTo>
                    <a:pt x="958807" y="63336"/>
                    <a:pt x="1017302" y="126673"/>
                    <a:pt x="1017302" y="202676"/>
                  </a:cubicBezTo>
                  <a:lnTo>
                    <a:pt x="1017302" y="825905"/>
                  </a:lnTo>
                  <a:cubicBezTo>
                    <a:pt x="1047821" y="841106"/>
                    <a:pt x="1068167" y="874041"/>
                    <a:pt x="1068167" y="912043"/>
                  </a:cubicBezTo>
                  <a:cubicBezTo>
                    <a:pt x="1068167" y="1180589"/>
                    <a:pt x="869793" y="1400999"/>
                    <a:pt x="610381" y="1439001"/>
                  </a:cubicBezTo>
                  <a:lnTo>
                    <a:pt x="610382" y="1697413"/>
                  </a:lnTo>
                  <a:cubicBezTo>
                    <a:pt x="610382" y="1907689"/>
                    <a:pt x="780780" y="2077431"/>
                    <a:pt x="991870" y="2077431"/>
                  </a:cubicBezTo>
                  <a:cubicBezTo>
                    <a:pt x="1202961" y="2077431"/>
                    <a:pt x="1373359" y="1907689"/>
                    <a:pt x="1373359" y="1697413"/>
                  </a:cubicBezTo>
                  <a:lnTo>
                    <a:pt x="1373358" y="1104585"/>
                  </a:lnTo>
                  <a:cubicBezTo>
                    <a:pt x="1256368" y="1071650"/>
                    <a:pt x="1169898" y="962712"/>
                    <a:pt x="1169898" y="836039"/>
                  </a:cubicBezTo>
                  <a:cubicBezTo>
                    <a:pt x="1169898" y="681499"/>
                    <a:pt x="1294517" y="557359"/>
                    <a:pt x="1449656" y="557359"/>
                  </a:cubicBezTo>
                  <a:lnTo>
                    <a:pt x="1449656" y="658697"/>
                  </a:lnTo>
                  <a:cubicBezTo>
                    <a:pt x="1350469" y="658697"/>
                    <a:pt x="1271628" y="737234"/>
                    <a:pt x="1271628" y="836039"/>
                  </a:cubicBezTo>
                  <a:cubicBezTo>
                    <a:pt x="1271628" y="934844"/>
                    <a:pt x="1350469" y="1013381"/>
                    <a:pt x="1449656" y="1013381"/>
                  </a:cubicBezTo>
                  <a:lnTo>
                    <a:pt x="1449656" y="1967544"/>
                  </a:lnTo>
                  <a:lnTo>
                    <a:pt x="1434754" y="1994895"/>
                  </a:lnTo>
                  <a:cubicBezTo>
                    <a:pt x="1338787" y="2136412"/>
                    <a:pt x="1176256" y="2229438"/>
                    <a:pt x="991870" y="2229438"/>
                  </a:cubicBezTo>
                  <a:cubicBezTo>
                    <a:pt x="696853" y="2229438"/>
                    <a:pt x="457787" y="1991293"/>
                    <a:pt x="457787" y="1697413"/>
                  </a:cubicBezTo>
                  <a:lnTo>
                    <a:pt x="457786" y="1439001"/>
                  </a:lnTo>
                  <a:cubicBezTo>
                    <a:pt x="198374" y="1400999"/>
                    <a:pt x="0" y="1180588"/>
                    <a:pt x="0" y="912043"/>
                  </a:cubicBezTo>
                  <a:cubicBezTo>
                    <a:pt x="0" y="876574"/>
                    <a:pt x="20346" y="843639"/>
                    <a:pt x="50865" y="825905"/>
                  </a:cubicBezTo>
                  <a:lnTo>
                    <a:pt x="50865" y="202676"/>
                  </a:lnTo>
                  <a:cubicBezTo>
                    <a:pt x="50865" y="126673"/>
                    <a:pt x="109360" y="63336"/>
                    <a:pt x="183114" y="53202"/>
                  </a:cubicBezTo>
                  <a:cubicBezTo>
                    <a:pt x="193287" y="22801"/>
                    <a:pt x="221263" y="0"/>
                    <a:pt x="254326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57"/>
            <p:cNvSpPr/>
            <p:nvPr/>
          </p:nvSpPr>
          <p:spPr>
            <a:xfrm>
              <a:off x="10014996" y="2019522"/>
              <a:ext cx="279758" cy="1410185"/>
            </a:xfrm>
            <a:custGeom>
              <a:avLst/>
              <a:gdLst/>
              <a:ahLst/>
              <a:cxnLst/>
              <a:rect l="0" t="0" r="0" b="0"/>
              <a:pathLst>
                <a:path w="279758" h="1410185">
                  <a:moveTo>
                    <a:pt x="0" y="0"/>
                  </a:moveTo>
                  <a:cubicBezTo>
                    <a:pt x="155139" y="0"/>
                    <a:pt x="279758" y="124139"/>
                    <a:pt x="279758" y="278680"/>
                  </a:cubicBezTo>
                  <a:cubicBezTo>
                    <a:pt x="279758" y="405352"/>
                    <a:pt x="193287" y="514291"/>
                    <a:pt x="76298" y="547226"/>
                  </a:cubicBezTo>
                  <a:lnTo>
                    <a:pt x="76298" y="1140054"/>
                  </a:lnTo>
                  <a:cubicBezTo>
                    <a:pt x="76298" y="1213524"/>
                    <a:pt x="61357" y="1283510"/>
                    <a:pt x="34335" y="1347163"/>
                  </a:cubicBezTo>
                  <a:lnTo>
                    <a:pt x="0" y="1410185"/>
                  </a:lnTo>
                  <a:lnTo>
                    <a:pt x="0" y="456021"/>
                  </a:lnTo>
                  <a:cubicBezTo>
                    <a:pt x="99187" y="456021"/>
                    <a:pt x="178028" y="377484"/>
                    <a:pt x="178028" y="278680"/>
                  </a:cubicBezTo>
                  <a:cubicBezTo>
                    <a:pt x="178028" y="179875"/>
                    <a:pt x="99187" y="101338"/>
                    <a:pt x="0" y="10133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58"/>
            <p:cNvSpPr/>
            <p:nvPr/>
          </p:nvSpPr>
          <p:spPr>
            <a:xfrm>
              <a:off x="9887833" y="2171529"/>
              <a:ext cx="254326" cy="253345"/>
            </a:xfrm>
            <a:custGeom>
              <a:avLst/>
              <a:gdLst/>
              <a:ahLst/>
              <a:cxnLst/>
              <a:rect l="0" t="0" r="0" b="0"/>
              <a:pathLst>
                <a:path w="254326" h="253345">
                  <a:moveTo>
                    <a:pt x="127163" y="0"/>
                  </a:moveTo>
                  <a:cubicBezTo>
                    <a:pt x="197391" y="0"/>
                    <a:pt x="254326" y="56716"/>
                    <a:pt x="254326" y="126673"/>
                  </a:cubicBezTo>
                  <a:cubicBezTo>
                    <a:pt x="254326" y="196630"/>
                    <a:pt x="197391" y="253345"/>
                    <a:pt x="127163" y="253345"/>
                  </a:cubicBezTo>
                  <a:cubicBezTo>
                    <a:pt x="56935" y="253345"/>
                    <a:pt x="0" y="196630"/>
                    <a:pt x="0" y="126673"/>
                  </a:cubicBezTo>
                  <a:cubicBezTo>
                    <a:pt x="0" y="56716"/>
                    <a:pt x="56935" y="0"/>
                    <a:pt x="127163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59"/>
            <p:cNvSpPr/>
            <p:nvPr/>
          </p:nvSpPr>
          <p:spPr>
            <a:xfrm>
              <a:off x="5480996" y="1531750"/>
              <a:ext cx="1472195" cy="2009608"/>
            </a:xfrm>
            <a:custGeom>
              <a:avLst/>
              <a:gdLst/>
              <a:ahLst/>
              <a:cxnLst/>
              <a:rect l="0" t="0" r="0" b="0"/>
              <a:pathLst>
                <a:path w="1472195" h="2009608">
                  <a:moveTo>
                    <a:pt x="328933" y="3749"/>
                  </a:moveTo>
                  <a:cubicBezTo>
                    <a:pt x="549039" y="3750"/>
                    <a:pt x="541473" y="104040"/>
                    <a:pt x="759079" y="104040"/>
                  </a:cubicBezTo>
                  <a:cubicBezTo>
                    <a:pt x="976686" y="104040"/>
                    <a:pt x="969085" y="3750"/>
                    <a:pt x="1189192" y="3750"/>
                  </a:cubicBezTo>
                  <a:cubicBezTo>
                    <a:pt x="1292354" y="0"/>
                    <a:pt x="1389942" y="50466"/>
                    <a:pt x="1446489" y="136773"/>
                  </a:cubicBezTo>
                  <a:cubicBezTo>
                    <a:pt x="1435612" y="151095"/>
                    <a:pt x="1424094" y="164674"/>
                    <a:pt x="1412068" y="177612"/>
                  </a:cubicBezTo>
                  <a:cubicBezTo>
                    <a:pt x="1366669" y="98095"/>
                    <a:pt x="1280700" y="50568"/>
                    <a:pt x="1189226" y="54419"/>
                  </a:cubicBezTo>
                  <a:cubicBezTo>
                    <a:pt x="1121430" y="52088"/>
                    <a:pt x="1054210" y="67761"/>
                    <a:pt x="994454" y="99886"/>
                  </a:cubicBezTo>
                  <a:cubicBezTo>
                    <a:pt x="921963" y="137955"/>
                    <a:pt x="840927" y="156838"/>
                    <a:pt x="759079" y="154709"/>
                  </a:cubicBezTo>
                  <a:cubicBezTo>
                    <a:pt x="677232" y="156838"/>
                    <a:pt x="596161" y="137955"/>
                    <a:pt x="523671" y="99886"/>
                  </a:cubicBezTo>
                  <a:cubicBezTo>
                    <a:pt x="463915" y="67761"/>
                    <a:pt x="396728" y="52088"/>
                    <a:pt x="328933" y="54418"/>
                  </a:cubicBezTo>
                  <a:cubicBezTo>
                    <a:pt x="123757" y="54418"/>
                    <a:pt x="50659" y="235476"/>
                    <a:pt x="50659" y="404913"/>
                  </a:cubicBezTo>
                  <a:cubicBezTo>
                    <a:pt x="50659" y="509426"/>
                    <a:pt x="96362" y="618297"/>
                    <a:pt x="140579" y="723587"/>
                  </a:cubicBezTo>
                  <a:cubicBezTo>
                    <a:pt x="185438" y="830398"/>
                    <a:pt x="227798" y="931263"/>
                    <a:pt x="227798" y="1031756"/>
                  </a:cubicBezTo>
                  <a:cubicBezTo>
                    <a:pt x="227798" y="1131135"/>
                    <a:pt x="220028" y="1222475"/>
                    <a:pt x="213205" y="1303039"/>
                  </a:cubicBezTo>
                  <a:cubicBezTo>
                    <a:pt x="207699" y="1368064"/>
                    <a:pt x="202463" y="1429441"/>
                    <a:pt x="202463" y="1483049"/>
                  </a:cubicBezTo>
                  <a:lnTo>
                    <a:pt x="202463" y="1488116"/>
                  </a:lnTo>
                  <a:cubicBezTo>
                    <a:pt x="200504" y="1588339"/>
                    <a:pt x="207598" y="1688495"/>
                    <a:pt x="223643" y="1787401"/>
                  </a:cubicBezTo>
                  <a:cubicBezTo>
                    <a:pt x="238776" y="1865668"/>
                    <a:pt x="269346" y="1958929"/>
                    <a:pt x="328933" y="1958929"/>
                  </a:cubicBezTo>
                  <a:cubicBezTo>
                    <a:pt x="377677" y="1958929"/>
                    <a:pt x="413111" y="1905797"/>
                    <a:pt x="434291" y="1800980"/>
                  </a:cubicBezTo>
                  <a:cubicBezTo>
                    <a:pt x="451113" y="1698088"/>
                    <a:pt x="458173" y="1593879"/>
                    <a:pt x="455369" y="1489670"/>
                  </a:cubicBezTo>
                  <a:lnTo>
                    <a:pt x="455369" y="1483049"/>
                  </a:lnTo>
                  <a:cubicBezTo>
                    <a:pt x="455369" y="1371307"/>
                    <a:pt x="455369" y="1031216"/>
                    <a:pt x="759046" y="1031216"/>
                  </a:cubicBezTo>
                  <a:cubicBezTo>
                    <a:pt x="1062756" y="1031216"/>
                    <a:pt x="1062756" y="1371307"/>
                    <a:pt x="1062756" y="1483083"/>
                  </a:cubicBezTo>
                  <a:lnTo>
                    <a:pt x="1062756" y="1489670"/>
                  </a:lnTo>
                  <a:cubicBezTo>
                    <a:pt x="1059952" y="1593879"/>
                    <a:pt x="1067012" y="1698088"/>
                    <a:pt x="1083834" y="1800980"/>
                  </a:cubicBezTo>
                  <a:cubicBezTo>
                    <a:pt x="1105014" y="1905797"/>
                    <a:pt x="1140449" y="1958936"/>
                    <a:pt x="1189192" y="1958936"/>
                  </a:cubicBezTo>
                  <a:cubicBezTo>
                    <a:pt x="1248779" y="1958936"/>
                    <a:pt x="1279349" y="1865668"/>
                    <a:pt x="1294482" y="1787435"/>
                  </a:cubicBezTo>
                  <a:cubicBezTo>
                    <a:pt x="1310528" y="1688495"/>
                    <a:pt x="1317621" y="1588339"/>
                    <a:pt x="1315662" y="1488150"/>
                  </a:cubicBezTo>
                  <a:lnTo>
                    <a:pt x="1315662" y="1483083"/>
                  </a:lnTo>
                  <a:cubicBezTo>
                    <a:pt x="1315662" y="1429475"/>
                    <a:pt x="1310426" y="1368064"/>
                    <a:pt x="1304920" y="1303072"/>
                  </a:cubicBezTo>
                  <a:cubicBezTo>
                    <a:pt x="1298097" y="1222475"/>
                    <a:pt x="1290328" y="1131136"/>
                    <a:pt x="1290328" y="1031757"/>
                  </a:cubicBezTo>
                  <a:cubicBezTo>
                    <a:pt x="1290328" y="931263"/>
                    <a:pt x="1332720" y="830398"/>
                    <a:pt x="1377545" y="723588"/>
                  </a:cubicBezTo>
                  <a:cubicBezTo>
                    <a:pt x="1398388" y="673932"/>
                    <a:pt x="1419432" y="623500"/>
                    <a:pt x="1435984" y="573101"/>
                  </a:cubicBezTo>
                  <a:cubicBezTo>
                    <a:pt x="1448955" y="589180"/>
                    <a:pt x="1461048" y="605934"/>
                    <a:pt x="1472195" y="623331"/>
                  </a:cubicBezTo>
                  <a:cubicBezTo>
                    <a:pt x="1419703" y="767399"/>
                    <a:pt x="1340997" y="906300"/>
                    <a:pt x="1340997" y="1031757"/>
                  </a:cubicBezTo>
                  <a:cubicBezTo>
                    <a:pt x="1340997" y="1209774"/>
                    <a:pt x="1366331" y="1360193"/>
                    <a:pt x="1366331" y="1483083"/>
                  </a:cubicBezTo>
                  <a:cubicBezTo>
                    <a:pt x="1366331" y="1605938"/>
                    <a:pt x="1368865" y="2009608"/>
                    <a:pt x="1189192" y="2009608"/>
                  </a:cubicBezTo>
                  <a:cubicBezTo>
                    <a:pt x="1009554" y="2009608"/>
                    <a:pt x="1012087" y="1643535"/>
                    <a:pt x="1012087" y="1483083"/>
                  </a:cubicBezTo>
                  <a:cubicBezTo>
                    <a:pt x="1012087" y="1322597"/>
                    <a:pt x="991853" y="1081885"/>
                    <a:pt x="759079" y="1081885"/>
                  </a:cubicBezTo>
                  <a:cubicBezTo>
                    <a:pt x="526306" y="1081885"/>
                    <a:pt x="506038" y="1322597"/>
                    <a:pt x="506039" y="1483083"/>
                  </a:cubicBezTo>
                  <a:cubicBezTo>
                    <a:pt x="506039" y="1643534"/>
                    <a:pt x="508572" y="2009608"/>
                    <a:pt x="328933" y="2009608"/>
                  </a:cubicBezTo>
                  <a:cubicBezTo>
                    <a:pt x="149295" y="2009608"/>
                    <a:pt x="151828" y="1605938"/>
                    <a:pt x="151828" y="1483082"/>
                  </a:cubicBezTo>
                  <a:cubicBezTo>
                    <a:pt x="151828" y="1360227"/>
                    <a:pt x="177129" y="1209774"/>
                    <a:pt x="177129" y="1031756"/>
                  </a:cubicBezTo>
                  <a:cubicBezTo>
                    <a:pt x="177129" y="843707"/>
                    <a:pt x="0" y="625560"/>
                    <a:pt x="0" y="404913"/>
                  </a:cubicBezTo>
                  <a:cubicBezTo>
                    <a:pt x="0" y="184266"/>
                    <a:pt x="108793" y="3749"/>
                    <a:pt x="328933" y="3749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60"/>
            <p:cNvSpPr/>
            <p:nvPr/>
          </p:nvSpPr>
          <p:spPr>
            <a:xfrm>
              <a:off x="6764601" y="1505369"/>
              <a:ext cx="330650" cy="775743"/>
            </a:xfrm>
            <a:custGeom>
              <a:avLst/>
              <a:gdLst/>
              <a:ahLst/>
              <a:cxnLst/>
              <a:rect l="0" t="0" r="0" b="0"/>
              <a:pathLst>
                <a:path w="330650" h="775743">
                  <a:moveTo>
                    <a:pt x="330632" y="0"/>
                  </a:moveTo>
                  <a:lnTo>
                    <a:pt x="330650" y="48"/>
                  </a:lnTo>
                  <a:lnTo>
                    <a:pt x="330650" y="133121"/>
                  </a:lnTo>
                  <a:lnTo>
                    <a:pt x="330632" y="133091"/>
                  </a:lnTo>
                  <a:cubicBezTo>
                    <a:pt x="279153" y="236050"/>
                    <a:pt x="201798" y="323843"/>
                    <a:pt x="106169" y="387854"/>
                  </a:cubicBezTo>
                  <a:cubicBezTo>
                    <a:pt x="201798" y="451900"/>
                    <a:pt x="279153" y="539693"/>
                    <a:pt x="330633" y="642652"/>
                  </a:cubicBezTo>
                  <a:lnTo>
                    <a:pt x="330650" y="642623"/>
                  </a:lnTo>
                  <a:lnTo>
                    <a:pt x="330650" y="775697"/>
                  </a:lnTo>
                  <a:lnTo>
                    <a:pt x="330633" y="775743"/>
                  </a:lnTo>
                  <a:cubicBezTo>
                    <a:pt x="273782" y="596206"/>
                    <a:pt x="153088" y="454434"/>
                    <a:pt x="0" y="387854"/>
                  </a:cubicBezTo>
                  <a:cubicBezTo>
                    <a:pt x="153088" y="321309"/>
                    <a:pt x="273748" y="179537"/>
                    <a:pt x="33063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61"/>
            <p:cNvSpPr/>
            <p:nvPr/>
          </p:nvSpPr>
          <p:spPr>
            <a:xfrm>
              <a:off x="7095251" y="1505417"/>
              <a:ext cx="330581" cy="775649"/>
            </a:xfrm>
            <a:custGeom>
              <a:avLst/>
              <a:gdLst/>
              <a:ahLst/>
              <a:cxnLst/>
              <a:rect l="0" t="0" r="0" b="0"/>
              <a:pathLst>
                <a:path w="330581" h="775649">
                  <a:moveTo>
                    <a:pt x="0" y="0"/>
                  </a:moveTo>
                  <a:lnTo>
                    <a:pt x="24243" y="65435"/>
                  </a:lnTo>
                  <a:cubicBezTo>
                    <a:pt x="87546" y="213757"/>
                    <a:pt x="196688" y="329579"/>
                    <a:pt x="330581" y="387806"/>
                  </a:cubicBezTo>
                  <a:cubicBezTo>
                    <a:pt x="196659" y="446063"/>
                    <a:pt x="87512" y="561889"/>
                    <a:pt x="24233" y="710211"/>
                  </a:cubicBezTo>
                  <a:lnTo>
                    <a:pt x="0" y="775649"/>
                  </a:lnTo>
                  <a:lnTo>
                    <a:pt x="0" y="642575"/>
                  </a:lnTo>
                  <a:lnTo>
                    <a:pt x="43326" y="568362"/>
                  </a:lnTo>
                  <a:cubicBezTo>
                    <a:pt x="91284" y="497232"/>
                    <a:pt x="152733" y="435841"/>
                    <a:pt x="224480" y="387806"/>
                  </a:cubicBezTo>
                  <a:cubicBezTo>
                    <a:pt x="152733" y="339798"/>
                    <a:pt x="91284" y="278412"/>
                    <a:pt x="43325" y="207284"/>
                  </a:cubicBezTo>
                  <a:lnTo>
                    <a:pt x="0" y="1330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62"/>
            <p:cNvSpPr/>
            <p:nvPr/>
          </p:nvSpPr>
          <p:spPr>
            <a:xfrm>
              <a:off x="2663080" y="2712598"/>
              <a:ext cx="813842" cy="771861"/>
            </a:xfrm>
            <a:custGeom>
              <a:avLst/>
              <a:gdLst/>
              <a:ahLst/>
              <a:cxnLst/>
              <a:rect l="0" t="0" r="0" b="0"/>
              <a:pathLst>
                <a:path w="813842" h="771861">
                  <a:moveTo>
                    <a:pt x="540425" y="0"/>
                  </a:moveTo>
                  <a:lnTo>
                    <a:pt x="604006" y="216414"/>
                  </a:lnTo>
                  <a:cubicBezTo>
                    <a:pt x="604684" y="218550"/>
                    <a:pt x="605871" y="220483"/>
                    <a:pt x="607533" y="222009"/>
                  </a:cubicBezTo>
                  <a:cubicBezTo>
                    <a:pt x="612586" y="226655"/>
                    <a:pt x="620487" y="226316"/>
                    <a:pt x="625132" y="221263"/>
                  </a:cubicBezTo>
                  <a:lnTo>
                    <a:pt x="813842" y="34317"/>
                  </a:lnTo>
                  <a:lnTo>
                    <a:pt x="813842" y="110615"/>
                  </a:lnTo>
                  <a:lnTo>
                    <a:pt x="712112" y="212345"/>
                  </a:lnTo>
                  <a:lnTo>
                    <a:pt x="737544" y="314075"/>
                  </a:lnTo>
                  <a:lnTo>
                    <a:pt x="813842" y="314075"/>
                  </a:lnTo>
                  <a:lnTo>
                    <a:pt x="813842" y="364940"/>
                  </a:lnTo>
                  <a:lnTo>
                    <a:pt x="740325" y="364940"/>
                  </a:lnTo>
                  <a:lnTo>
                    <a:pt x="712112" y="771861"/>
                  </a:lnTo>
                  <a:lnTo>
                    <a:pt x="0" y="771861"/>
                  </a:lnTo>
                  <a:lnTo>
                    <a:pt x="0" y="364940"/>
                  </a:lnTo>
                  <a:cubicBezTo>
                    <a:pt x="1322" y="301223"/>
                    <a:pt x="31197" y="241474"/>
                    <a:pt x="81384" y="202172"/>
                  </a:cubicBezTo>
                  <a:cubicBezTo>
                    <a:pt x="201731" y="115735"/>
                    <a:pt x="335879" y="50390"/>
                    <a:pt x="478132" y="8884"/>
                  </a:cubicBezTo>
                  <a:cubicBezTo>
                    <a:pt x="498478" y="3425"/>
                    <a:pt x="519400" y="441"/>
                    <a:pt x="540425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63"/>
            <p:cNvSpPr/>
            <p:nvPr/>
          </p:nvSpPr>
          <p:spPr>
            <a:xfrm>
              <a:off x="3476922" y="2712836"/>
              <a:ext cx="450783" cy="771624"/>
            </a:xfrm>
            <a:custGeom>
              <a:avLst/>
              <a:gdLst/>
              <a:ahLst/>
              <a:cxnLst/>
              <a:rect l="0" t="0" r="0" b="0"/>
              <a:pathLst>
                <a:path w="450783" h="771624">
                  <a:moveTo>
                    <a:pt x="282301" y="0"/>
                  </a:moveTo>
                  <a:cubicBezTo>
                    <a:pt x="300409" y="610"/>
                    <a:pt x="318348" y="3493"/>
                    <a:pt x="335710" y="8647"/>
                  </a:cubicBezTo>
                  <a:cubicBezTo>
                    <a:pt x="371315" y="18820"/>
                    <a:pt x="406921" y="30265"/>
                    <a:pt x="442050" y="43140"/>
                  </a:cubicBezTo>
                  <a:lnTo>
                    <a:pt x="450783" y="46776"/>
                  </a:lnTo>
                  <a:lnTo>
                    <a:pt x="450783" y="264333"/>
                  </a:lnTo>
                  <a:lnTo>
                    <a:pt x="450665" y="264261"/>
                  </a:lnTo>
                  <a:cubicBezTo>
                    <a:pt x="430014" y="282946"/>
                    <a:pt x="398579" y="282946"/>
                    <a:pt x="377928" y="264261"/>
                  </a:cubicBezTo>
                  <a:lnTo>
                    <a:pt x="342051" y="300104"/>
                  </a:lnTo>
                  <a:cubicBezTo>
                    <a:pt x="349748" y="309463"/>
                    <a:pt x="354733" y="320688"/>
                    <a:pt x="356564" y="332658"/>
                  </a:cubicBezTo>
                  <a:cubicBezTo>
                    <a:pt x="356564" y="361651"/>
                    <a:pt x="345883" y="361651"/>
                    <a:pt x="345883" y="397765"/>
                  </a:cubicBezTo>
                  <a:cubicBezTo>
                    <a:pt x="345883" y="488068"/>
                    <a:pt x="450665" y="517298"/>
                    <a:pt x="450665" y="517298"/>
                  </a:cubicBezTo>
                  <a:lnTo>
                    <a:pt x="450783" y="517261"/>
                  </a:lnTo>
                  <a:lnTo>
                    <a:pt x="450783" y="771624"/>
                  </a:lnTo>
                  <a:lnTo>
                    <a:pt x="101730" y="771624"/>
                  </a:lnTo>
                  <a:lnTo>
                    <a:pt x="74500" y="364703"/>
                  </a:lnTo>
                  <a:lnTo>
                    <a:pt x="0" y="364703"/>
                  </a:lnTo>
                  <a:lnTo>
                    <a:pt x="0" y="313838"/>
                  </a:lnTo>
                  <a:lnTo>
                    <a:pt x="76298" y="313838"/>
                  </a:lnTo>
                  <a:lnTo>
                    <a:pt x="101730" y="212108"/>
                  </a:lnTo>
                  <a:lnTo>
                    <a:pt x="0" y="110377"/>
                  </a:lnTo>
                  <a:lnTo>
                    <a:pt x="0" y="34080"/>
                  </a:lnTo>
                  <a:lnTo>
                    <a:pt x="189218" y="221535"/>
                  </a:lnTo>
                  <a:cubicBezTo>
                    <a:pt x="190676" y="223230"/>
                    <a:pt x="192609" y="224485"/>
                    <a:pt x="194745" y="225163"/>
                  </a:cubicBezTo>
                  <a:cubicBezTo>
                    <a:pt x="201189" y="227198"/>
                    <a:pt x="208038" y="223637"/>
                    <a:pt x="210073" y="217194"/>
                  </a:cubicBezTo>
                  <a:lnTo>
                    <a:pt x="28230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64"/>
            <p:cNvSpPr/>
            <p:nvPr/>
          </p:nvSpPr>
          <p:spPr>
            <a:xfrm>
              <a:off x="3927705" y="2759612"/>
              <a:ext cx="363058" cy="724848"/>
            </a:xfrm>
            <a:custGeom>
              <a:avLst/>
              <a:gdLst/>
              <a:ahLst/>
              <a:cxnLst/>
              <a:rect l="0" t="0" r="0" b="0"/>
              <a:pathLst>
                <a:path w="363058" h="724848">
                  <a:moveTo>
                    <a:pt x="0" y="0"/>
                  </a:moveTo>
                  <a:lnTo>
                    <a:pt x="94745" y="39441"/>
                  </a:lnTo>
                  <a:cubicBezTo>
                    <a:pt x="162141" y="71231"/>
                    <a:pt x="225723" y="109380"/>
                    <a:pt x="281674" y="155159"/>
                  </a:cubicBezTo>
                  <a:cubicBezTo>
                    <a:pt x="331861" y="194461"/>
                    <a:pt x="361736" y="254210"/>
                    <a:pt x="363058" y="317927"/>
                  </a:cubicBezTo>
                  <a:lnTo>
                    <a:pt x="363058" y="724848"/>
                  </a:lnTo>
                  <a:lnTo>
                    <a:pt x="0" y="724848"/>
                  </a:lnTo>
                  <a:lnTo>
                    <a:pt x="0" y="470485"/>
                  </a:lnTo>
                  <a:lnTo>
                    <a:pt x="4394" y="469090"/>
                  </a:lnTo>
                  <a:cubicBezTo>
                    <a:pt x="24495" y="462261"/>
                    <a:pt x="104901" y="430004"/>
                    <a:pt x="104901" y="350989"/>
                  </a:cubicBezTo>
                  <a:lnTo>
                    <a:pt x="105172" y="350989"/>
                  </a:lnTo>
                  <a:cubicBezTo>
                    <a:pt x="105172" y="314875"/>
                    <a:pt x="94219" y="314875"/>
                    <a:pt x="94219" y="285882"/>
                  </a:cubicBezTo>
                  <a:cubicBezTo>
                    <a:pt x="96186" y="273980"/>
                    <a:pt x="101171" y="262755"/>
                    <a:pt x="108733" y="253328"/>
                  </a:cubicBezTo>
                  <a:lnTo>
                    <a:pt x="72619" y="216977"/>
                  </a:lnTo>
                  <a:cubicBezTo>
                    <a:pt x="62649" y="226166"/>
                    <a:pt x="49560" y="231253"/>
                    <a:pt x="35995" y="231219"/>
                  </a:cubicBezTo>
                  <a:cubicBezTo>
                    <a:pt x="29349" y="231151"/>
                    <a:pt x="22822" y="229896"/>
                    <a:pt x="16705" y="227569"/>
                  </a:cubicBezTo>
                  <a:lnTo>
                    <a:pt x="0" y="217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65"/>
            <p:cNvSpPr/>
            <p:nvPr/>
          </p:nvSpPr>
          <p:spPr>
            <a:xfrm>
              <a:off x="3033412" y="2104998"/>
              <a:ext cx="850431" cy="524453"/>
            </a:xfrm>
            <a:custGeom>
              <a:avLst/>
              <a:gdLst/>
              <a:ahLst/>
              <a:cxnLst/>
              <a:rect l="0" t="0" r="0" b="0"/>
              <a:pathLst>
                <a:path w="850431" h="524453">
                  <a:moveTo>
                    <a:pt x="44727" y="0"/>
                  </a:moveTo>
                  <a:cubicBezTo>
                    <a:pt x="164905" y="82673"/>
                    <a:pt x="307293" y="126993"/>
                    <a:pt x="453174" y="127163"/>
                  </a:cubicBezTo>
                  <a:cubicBezTo>
                    <a:pt x="591731" y="127197"/>
                    <a:pt x="727405" y="87454"/>
                    <a:pt x="844055" y="12716"/>
                  </a:cubicBezTo>
                  <a:cubicBezTo>
                    <a:pt x="848125" y="35741"/>
                    <a:pt x="850261" y="59037"/>
                    <a:pt x="850431" y="82401"/>
                  </a:cubicBezTo>
                  <a:cubicBezTo>
                    <a:pt x="850329" y="109123"/>
                    <a:pt x="847616" y="135742"/>
                    <a:pt x="842293" y="161921"/>
                  </a:cubicBezTo>
                  <a:cubicBezTo>
                    <a:pt x="797565" y="382167"/>
                    <a:pt x="582779" y="524453"/>
                    <a:pt x="362533" y="479760"/>
                  </a:cubicBezTo>
                  <a:cubicBezTo>
                    <a:pt x="142321" y="435032"/>
                    <a:pt x="0" y="220246"/>
                    <a:pt x="44727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66"/>
            <p:cNvSpPr/>
            <p:nvPr/>
          </p:nvSpPr>
          <p:spPr>
            <a:xfrm>
              <a:off x="2911607" y="1497322"/>
              <a:ext cx="577251" cy="658456"/>
            </a:xfrm>
            <a:custGeom>
              <a:avLst/>
              <a:gdLst/>
              <a:ahLst/>
              <a:cxnLst/>
              <a:rect l="0" t="0" r="0" b="0"/>
              <a:pathLst>
                <a:path w="577251" h="658456">
                  <a:moveTo>
                    <a:pt x="577251" y="0"/>
                  </a:moveTo>
                  <a:lnTo>
                    <a:pt x="577251" y="183992"/>
                  </a:lnTo>
                  <a:lnTo>
                    <a:pt x="563624" y="192129"/>
                  </a:lnTo>
                  <a:cubicBezTo>
                    <a:pt x="558194" y="194151"/>
                    <a:pt x="552395" y="195194"/>
                    <a:pt x="546495" y="195160"/>
                  </a:cubicBezTo>
                  <a:cubicBezTo>
                    <a:pt x="534626" y="195261"/>
                    <a:pt x="523131" y="190819"/>
                    <a:pt x="514450" y="182715"/>
                  </a:cubicBezTo>
                  <a:lnTo>
                    <a:pt x="481116" y="214488"/>
                  </a:lnTo>
                  <a:cubicBezTo>
                    <a:pt x="487830" y="222762"/>
                    <a:pt x="492239" y="232698"/>
                    <a:pt x="493833" y="243244"/>
                  </a:cubicBezTo>
                  <a:cubicBezTo>
                    <a:pt x="493833" y="268677"/>
                    <a:pt x="484439" y="268677"/>
                    <a:pt x="484439" y="300722"/>
                  </a:cubicBezTo>
                  <a:cubicBezTo>
                    <a:pt x="484439" y="380580"/>
                    <a:pt x="577014" y="406012"/>
                    <a:pt x="577014" y="406012"/>
                  </a:cubicBezTo>
                  <a:lnTo>
                    <a:pt x="577251" y="405937"/>
                  </a:lnTo>
                  <a:lnTo>
                    <a:pt x="577251" y="657716"/>
                  </a:lnTo>
                  <a:lnTo>
                    <a:pt x="564251" y="658456"/>
                  </a:lnTo>
                  <a:cubicBezTo>
                    <a:pt x="438746" y="656506"/>
                    <a:pt x="313804" y="618222"/>
                    <a:pt x="205936" y="543857"/>
                  </a:cubicBezTo>
                  <a:lnTo>
                    <a:pt x="173145" y="521205"/>
                  </a:lnTo>
                  <a:cubicBezTo>
                    <a:pt x="143372" y="500656"/>
                    <a:pt x="125603" y="466813"/>
                    <a:pt x="125569" y="430665"/>
                  </a:cubicBezTo>
                  <a:lnTo>
                    <a:pt x="125569" y="397365"/>
                  </a:lnTo>
                  <a:lnTo>
                    <a:pt x="23839" y="295635"/>
                  </a:lnTo>
                  <a:cubicBezTo>
                    <a:pt x="15633" y="287361"/>
                    <a:pt x="9902" y="276917"/>
                    <a:pt x="7393" y="265523"/>
                  </a:cubicBezTo>
                  <a:cubicBezTo>
                    <a:pt x="0" y="232359"/>
                    <a:pt x="20923" y="199466"/>
                    <a:pt x="54121" y="192108"/>
                  </a:cubicBezTo>
                  <a:cubicBezTo>
                    <a:pt x="134725" y="175593"/>
                    <a:pt x="214142" y="153857"/>
                    <a:pt x="291898" y="127000"/>
                  </a:cubicBezTo>
                  <a:cubicBezTo>
                    <a:pt x="349138" y="105128"/>
                    <a:pt x="490781" y="37749"/>
                    <a:pt x="548529" y="7230"/>
                  </a:cubicBezTo>
                  <a:lnTo>
                    <a:pt x="57725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67"/>
            <p:cNvSpPr/>
            <p:nvPr/>
          </p:nvSpPr>
          <p:spPr>
            <a:xfrm>
              <a:off x="3488858" y="1497126"/>
              <a:ext cx="577929" cy="657912"/>
            </a:xfrm>
            <a:custGeom>
              <a:avLst/>
              <a:gdLst/>
              <a:ahLst/>
              <a:cxnLst/>
              <a:rect l="0" t="0" r="0" b="0"/>
              <a:pathLst>
                <a:path w="577929" h="657912">
                  <a:moveTo>
                    <a:pt x="780" y="0"/>
                  </a:moveTo>
                  <a:cubicBezTo>
                    <a:pt x="10927" y="0"/>
                    <a:pt x="21075" y="2475"/>
                    <a:pt x="30282" y="7426"/>
                  </a:cubicBezTo>
                  <a:cubicBezTo>
                    <a:pt x="87997" y="37946"/>
                    <a:pt x="229673" y="105325"/>
                    <a:pt x="286879" y="127197"/>
                  </a:cubicBezTo>
                  <a:cubicBezTo>
                    <a:pt x="364669" y="154053"/>
                    <a:pt x="444086" y="175790"/>
                    <a:pt x="524691" y="192304"/>
                  </a:cubicBezTo>
                  <a:lnTo>
                    <a:pt x="523673" y="193084"/>
                  </a:lnTo>
                  <a:cubicBezTo>
                    <a:pt x="535067" y="195593"/>
                    <a:pt x="545477" y="201324"/>
                    <a:pt x="553752" y="209530"/>
                  </a:cubicBezTo>
                  <a:cubicBezTo>
                    <a:pt x="577828" y="233539"/>
                    <a:pt x="577929" y="272501"/>
                    <a:pt x="553921" y="296577"/>
                  </a:cubicBezTo>
                  <a:lnTo>
                    <a:pt x="452190" y="398308"/>
                  </a:lnTo>
                  <a:lnTo>
                    <a:pt x="452190" y="428589"/>
                  </a:lnTo>
                  <a:cubicBezTo>
                    <a:pt x="452123" y="466094"/>
                    <a:pt x="432964" y="500954"/>
                    <a:pt x="401325" y="521164"/>
                  </a:cubicBezTo>
                  <a:lnTo>
                    <a:pt x="348698" y="555244"/>
                  </a:lnTo>
                  <a:cubicBezTo>
                    <a:pt x="266105" y="608474"/>
                    <a:pt x="174543" y="641123"/>
                    <a:pt x="80976" y="653298"/>
                  </a:cubicBezTo>
                  <a:lnTo>
                    <a:pt x="0" y="657912"/>
                  </a:lnTo>
                  <a:lnTo>
                    <a:pt x="0" y="406134"/>
                  </a:lnTo>
                  <a:lnTo>
                    <a:pt x="3740" y="404949"/>
                  </a:lnTo>
                  <a:cubicBezTo>
                    <a:pt x="21460" y="398941"/>
                    <a:pt x="92337" y="370556"/>
                    <a:pt x="92337" y="300918"/>
                  </a:cubicBezTo>
                  <a:lnTo>
                    <a:pt x="93354" y="300918"/>
                  </a:lnTo>
                  <a:cubicBezTo>
                    <a:pt x="93354" y="268873"/>
                    <a:pt x="83927" y="268873"/>
                    <a:pt x="83419" y="243440"/>
                  </a:cubicBezTo>
                  <a:cubicBezTo>
                    <a:pt x="85114" y="232894"/>
                    <a:pt x="89489" y="222993"/>
                    <a:pt x="96135" y="214685"/>
                  </a:cubicBezTo>
                  <a:lnTo>
                    <a:pt x="64361" y="182911"/>
                  </a:lnTo>
                  <a:cubicBezTo>
                    <a:pt x="55918" y="190778"/>
                    <a:pt x="44863" y="195220"/>
                    <a:pt x="33333" y="195356"/>
                  </a:cubicBezTo>
                  <a:cubicBezTo>
                    <a:pt x="21567" y="195322"/>
                    <a:pt x="10207" y="191083"/>
                    <a:pt x="1288" y="183419"/>
                  </a:cubicBezTo>
                  <a:lnTo>
                    <a:pt x="0" y="184189"/>
                  </a:lnTo>
                  <a:lnTo>
                    <a:pt x="0" y="196"/>
                  </a:lnTo>
                  <a:lnTo>
                    <a:pt x="78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E4311EC3-55D7-4BB2-8599-86922F73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176" y="4926597"/>
            <a:ext cx="1431781" cy="10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9918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958" y="0"/>
            <a:ext cx="12283994" cy="62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62857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werpoint.officeapps.live.com/pods/GetClipboardImage.ashx?Id=3b9f3ee5-0e8e-45a1-a4a3-cbab3dad664c&amp;DC=NL3&amp;wdoverrides=GetClipboardImageEnabled: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t="7474" r="4425" b="4818"/>
          <a:stretch/>
        </p:blipFill>
        <p:spPr bwMode="auto">
          <a:xfrm>
            <a:off x="822434" y="0"/>
            <a:ext cx="10547132" cy="55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6938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0BE67D62-3E62-470C-98D6-3BA21088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Freeform 11">
            <a:extLst>
              <a:ext uri="{FF2B5EF4-FFF2-40B4-BE49-F238E27FC236}">
                <a16:creationId xmlns:a16="http://schemas.microsoft.com/office/drawing/2014/main" id="{9060346B-3FED-4DD4-B8C1-DC55FABE7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3">
            <a:extLst>
              <a:ext uri="{FF2B5EF4-FFF2-40B4-BE49-F238E27FC236}">
                <a16:creationId xmlns:a16="http://schemas.microsoft.com/office/drawing/2014/main" id="{B553EB7A-0120-4C88-A02C-26C1D1F4C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25">
            <a:extLst>
              <a:ext uri="{FF2B5EF4-FFF2-40B4-BE49-F238E27FC236}">
                <a16:creationId xmlns:a16="http://schemas.microsoft.com/office/drawing/2014/main" id="{D4327787-BC11-4A2F-BB05-F74869A7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4">
            <a:extLst>
              <a:ext uri="{FF2B5EF4-FFF2-40B4-BE49-F238E27FC236}">
                <a16:creationId xmlns:a16="http://schemas.microsoft.com/office/drawing/2014/main" id="{7C3D022D-958E-4B8D-B601-804671385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3" name="5-Point Star 24">
            <a:extLst>
              <a:ext uri="{FF2B5EF4-FFF2-40B4-BE49-F238E27FC236}">
                <a16:creationId xmlns:a16="http://schemas.microsoft.com/office/drawing/2014/main" id="{0BF0E6E8-886A-4302-8457-1BF7C47C4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187ADFF-DAAC-4757-9491-875EBEE84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D180C9B-D2FE-4CB3-8D1C-913AD8411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8810EDEC-A3A4-4D35-87E0-89013638D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93CF554-54B4-469A-9EF7-626754855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0340AF8-FC2C-4BBB-AACA-8610385B570B}"/>
              </a:ext>
            </a:extLst>
          </p:cNvPr>
          <p:cNvSpPr txBox="1"/>
          <p:nvPr/>
        </p:nvSpPr>
        <p:spPr>
          <a:xfrm>
            <a:off x="685912" y="4714814"/>
            <a:ext cx="10818199" cy="1075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8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CRIMINAL JUSTICE</a:t>
            </a:r>
          </a:p>
        </p:txBody>
      </p:sp>
      <p:sp>
        <p:nvSpPr>
          <p:cNvPr id="93" name="5-Point Star 8">
            <a:extLst>
              <a:ext uri="{FF2B5EF4-FFF2-40B4-BE49-F238E27FC236}">
                <a16:creationId xmlns:a16="http://schemas.microsoft.com/office/drawing/2014/main" id="{23C1315D-C915-4BB9-917F-F80BCCDE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618BC82-207B-4A3C-BE46-EE32B6B6F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r="4480" b="3"/>
          <a:stretch/>
        </p:blipFill>
        <p:spPr bwMode="auto">
          <a:xfrm>
            <a:off x="685913" y="691545"/>
            <a:ext cx="3516782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D8A9E49-E53F-450C-AA2C-B1131590B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1809"/>
          <a:stretch/>
        </p:blipFill>
        <p:spPr bwMode="auto">
          <a:xfrm>
            <a:off x="4333232" y="691545"/>
            <a:ext cx="3516782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A7C27C5-EF20-4E2D-A37C-162080CB8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 r="-1" b="-1"/>
          <a:stretch/>
        </p:blipFill>
        <p:spPr bwMode="auto">
          <a:xfrm>
            <a:off x="7980551" y="691546"/>
            <a:ext cx="3516782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44475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0BE67D62-3E62-470C-98D6-3BA21088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Freeform 11">
            <a:extLst>
              <a:ext uri="{FF2B5EF4-FFF2-40B4-BE49-F238E27FC236}">
                <a16:creationId xmlns:a16="http://schemas.microsoft.com/office/drawing/2014/main" id="{9060346B-3FED-4DD4-B8C1-DC55FABE7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3">
            <a:extLst>
              <a:ext uri="{FF2B5EF4-FFF2-40B4-BE49-F238E27FC236}">
                <a16:creationId xmlns:a16="http://schemas.microsoft.com/office/drawing/2014/main" id="{B553EB7A-0120-4C88-A02C-26C1D1F4C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25">
            <a:extLst>
              <a:ext uri="{FF2B5EF4-FFF2-40B4-BE49-F238E27FC236}">
                <a16:creationId xmlns:a16="http://schemas.microsoft.com/office/drawing/2014/main" id="{D4327787-BC11-4A2F-BB05-F74869A7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4">
            <a:extLst>
              <a:ext uri="{FF2B5EF4-FFF2-40B4-BE49-F238E27FC236}">
                <a16:creationId xmlns:a16="http://schemas.microsoft.com/office/drawing/2014/main" id="{7C3D022D-958E-4B8D-B601-804671385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3" name="5-Point Star 24">
            <a:extLst>
              <a:ext uri="{FF2B5EF4-FFF2-40B4-BE49-F238E27FC236}">
                <a16:creationId xmlns:a16="http://schemas.microsoft.com/office/drawing/2014/main" id="{0BF0E6E8-886A-4302-8457-1BF7C47C4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187ADFF-DAAC-4757-9491-875EBEE84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D180C9B-D2FE-4CB3-8D1C-913AD8411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8810EDEC-A3A4-4D35-87E0-89013638D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93CF554-54B4-469A-9EF7-626754855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9C3A1C-6F4F-4227-840B-1E019DF9AC40}"/>
              </a:ext>
            </a:extLst>
          </p:cNvPr>
          <p:cNvSpPr txBox="1"/>
          <p:nvPr/>
        </p:nvSpPr>
        <p:spPr>
          <a:xfrm>
            <a:off x="685912" y="4714814"/>
            <a:ext cx="10818199" cy="1075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8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DENTAL</a:t>
            </a:r>
          </a:p>
        </p:txBody>
      </p:sp>
      <p:sp>
        <p:nvSpPr>
          <p:cNvPr id="93" name="5-Point Star 8">
            <a:extLst>
              <a:ext uri="{FF2B5EF4-FFF2-40B4-BE49-F238E27FC236}">
                <a16:creationId xmlns:a16="http://schemas.microsoft.com/office/drawing/2014/main" id="{23C1315D-C915-4BB9-917F-F80BCCDE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D0AA966E-8779-48A1-A7A5-1BCAE8A7B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12"/>
          <a:stretch/>
        </p:blipFill>
        <p:spPr bwMode="auto">
          <a:xfrm>
            <a:off x="685913" y="691545"/>
            <a:ext cx="3516782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6084FB6-DD8E-478C-9810-386DB073D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" r="-2" b="2051"/>
          <a:stretch/>
        </p:blipFill>
        <p:spPr bwMode="auto">
          <a:xfrm>
            <a:off x="4333232" y="691545"/>
            <a:ext cx="3516782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1DFD27F-D022-4F5B-A696-3F9A17AC7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92"/>
          <a:stretch/>
        </p:blipFill>
        <p:spPr bwMode="auto">
          <a:xfrm>
            <a:off x="7980551" y="691546"/>
            <a:ext cx="3516782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8686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E0CC70BA-3B27-4D37-9E55-9F566B3FB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Freeform 11">
            <a:extLst>
              <a:ext uri="{FF2B5EF4-FFF2-40B4-BE49-F238E27FC236}">
                <a16:creationId xmlns:a16="http://schemas.microsoft.com/office/drawing/2014/main" id="{8E54E5FE-6A50-43B2-979B-BE2474F45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3">
            <a:extLst>
              <a:ext uri="{FF2B5EF4-FFF2-40B4-BE49-F238E27FC236}">
                <a16:creationId xmlns:a16="http://schemas.microsoft.com/office/drawing/2014/main" id="{1732545C-0790-47A1-B809-8A2531586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25">
            <a:extLst>
              <a:ext uri="{FF2B5EF4-FFF2-40B4-BE49-F238E27FC236}">
                <a16:creationId xmlns:a16="http://schemas.microsoft.com/office/drawing/2014/main" id="{22C9706F-5320-4C8E-91AE-1A9025E9C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4">
            <a:extLst>
              <a:ext uri="{FF2B5EF4-FFF2-40B4-BE49-F238E27FC236}">
                <a16:creationId xmlns:a16="http://schemas.microsoft.com/office/drawing/2014/main" id="{307E1BB0-6022-40FB-8C25-E20C51DC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3" name="5-Point Star 24">
            <a:extLst>
              <a:ext uri="{FF2B5EF4-FFF2-40B4-BE49-F238E27FC236}">
                <a16:creationId xmlns:a16="http://schemas.microsoft.com/office/drawing/2014/main" id="{0FA51A0F-B103-49AB-BD7A-A4545B98A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30DA633B-92EB-4B60-9923-569561004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448A3C3-EB01-4B07-A230-2273FBEA5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093D7238-9B57-4D5E-B8A1-6E9AB7E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626346F-26E6-4664-AE9F-F1C8E542C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2E5A22A-38D8-4507-8924-8BCF21959B64}"/>
              </a:ext>
            </a:extLst>
          </p:cNvPr>
          <p:cNvSpPr txBox="1"/>
          <p:nvPr/>
        </p:nvSpPr>
        <p:spPr>
          <a:xfrm>
            <a:off x="685912" y="4714814"/>
            <a:ext cx="10818199" cy="1075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8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NURSING</a:t>
            </a:r>
          </a:p>
        </p:txBody>
      </p:sp>
      <p:sp>
        <p:nvSpPr>
          <p:cNvPr id="93" name="5-Point Star 8">
            <a:extLst>
              <a:ext uri="{FF2B5EF4-FFF2-40B4-BE49-F238E27FC236}">
                <a16:creationId xmlns:a16="http://schemas.microsoft.com/office/drawing/2014/main" id="{3A4C8985-32CF-4C63-AA39-3A8629E7E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00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B5164F8-25B1-42D0-AFAD-E5A79D5E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7" y="928980"/>
            <a:ext cx="3528876" cy="23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912E8D1-8D87-4416-92D9-A29DFDE6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6139" y="928980"/>
            <a:ext cx="3528876" cy="23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9BD78730-BF9B-4ED1-A27A-972B94E2C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551" y="811603"/>
            <a:ext cx="3516784" cy="26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94023"/>
      </p:ext>
    </p:extLst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Rockwell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GLENVILLE’S  cte &amp; jrotc</dc:title>
  <dc:creator>Allen, Tiffany</dc:creator>
  <cp:lastModifiedBy>Tiffany Allen</cp:lastModifiedBy>
  <cp:revision>2</cp:revision>
  <dcterms:created xsi:type="dcterms:W3CDTF">2020-09-11T16:34:06Z</dcterms:created>
  <dcterms:modified xsi:type="dcterms:W3CDTF">2020-09-11T16:51:50Z</dcterms:modified>
</cp:coreProperties>
</file>